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2"/>
  </p:notesMasterIdLst>
  <p:handoutMasterIdLst>
    <p:handoutMasterId r:id="rId23"/>
  </p:handoutMasterIdLst>
  <p:sldIdLst>
    <p:sldId id="281" r:id="rId5"/>
    <p:sldId id="258" r:id="rId6"/>
    <p:sldId id="277" r:id="rId7"/>
    <p:sldId id="285" r:id="rId8"/>
    <p:sldId id="279" r:id="rId9"/>
    <p:sldId id="282" r:id="rId10"/>
    <p:sldId id="265" r:id="rId11"/>
    <p:sldId id="283" r:id="rId12"/>
    <p:sldId id="272" r:id="rId13"/>
    <p:sldId id="286" r:id="rId14"/>
    <p:sldId id="288" r:id="rId15"/>
    <p:sldId id="293" r:id="rId16"/>
    <p:sldId id="295" r:id="rId17"/>
    <p:sldId id="287" r:id="rId18"/>
    <p:sldId id="297" r:id="rId19"/>
    <p:sldId id="280" r:id="rId20"/>
    <p:sldId id="296" r:id="rId2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E203D06-7B12-44E3-A5F5-B54A9DDD1879}" v="20" dt="2024-11-28T11:01:08.1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182"/>
    <p:restoredTop sz="93596"/>
  </p:normalViewPr>
  <p:slideViewPr>
    <p:cSldViewPr snapToGrid="0">
      <p:cViewPr>
        <p:scale>
          <a:sx n="100" d="100"/>
          <a:sy n="100" d="100"/>
        </p:scale>
        <p:origin x="744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eynep Dok" userId="S::z.dok@kamil-hamburg.de::f3c81676-632b-4401-b3c1-0be10898106f" providerId="AD" clId="Web-{9C703D9C-9B90-408D-8929-8630E0BC3D67}"/>
    <pc:docChg chg="addSld modSld sldOrd">
      <pc:chgData name="Zeynep Dok" userId="S::z.dok@kamil-hamburg.de::f3c81676-632b-4401-b3c1-0be10898106f" providerId="AD" clId="Web-{9C703D9C-9B90-408D-8929-8630E0BC3D67}" dt="2021-03-25T12:43:19.987" v="293" actId="20577"/>
      <pc:docMkLst>
        <pc:docMk/>
      </pc:docMkLst>
      <pc:sldChg chg="addSp modSp">
        <pc:chgData name="Zeynep Dok" userId="S::z.dok@kamil-hamburg.de::f3c81676-632b-4401-b3c1-0be10898106f" providerId="AD" clId="Web-{9C703D9C-9B90-408D-8929-8630E0BC3D67}" dt="2021-03-25T12:38:45.184" v="224" actId="1076"/>
        <pc:sldMkLst>
          <pc:docMk/>
          <pc:sldMk cId="3373141616" sldId="285"/>
        </pc:sldMkLst>
        <pc:spChg chg="add mod">
          <ac:chgData name="Zeynep Dok" userId="S::z.dok@kamil-hamburg.de::f3c81676-632b-4401-b3c1-0be10898106f" providerId="AD" clId="Web-{9C703D9C-9B90-408D-8929-8630E0BC3D67}" dt="2021-03-25T12:38:16.512" v="211" actId="1076"/>
          <ac:spMkLst>
            <pc:docMk/>
            <pc:sldMk cId="3373141616" sldId="285"/>
            <ac:spMk id="17" creationId="{2E24D1E1-58B9-446F-B982-1A6506B4D4DA}"/>
          </ac:spMkLst>
        </pc:spChg>
        <pc:spChg chg="add mod">
          <ac:chgData name="Zeynep Dok" userId="S::z.dok@kamil-hamburg.de::f3c81676-632b-4401-b3c1-0be10898106f" providerId="AD" clId="Web-{9C703D9C-9B90-408D-8929-8630E0BC3D67}" dt="2021-03-25T12:38:19.387" v="213" actId="20577"/>
          <ac:spMkLst>
            <pc:docMk/>
            <pc:sldMk cId="3373141616" sldId="285"/>
            <ac:spMk id="18" creationId="{0D0FC3D9-7094-43DB-A021-E49FF3379972}"/>
          </ac:spMkLst>
        </pc:spChg>
        <pc:spChg chg="mod">
          <ac:chgData name="Zeynep Dok" userId="S::z.dok@kamil-hamburg.de::f3c81676-632b-4401-b3c1-0be10898106f" providerId="AD" clId="Web-{9C703D9C-9B90-408D-8929-8630E0BC3D67}" dt="2021-03-25T12:37:40.917" v="208" actId="1076"/>
          <ac:spMkLst>
            <pc:docMk/>
            <pc:sldMk cId="3373141616" sldId="285"/>
            <ac:spMk id="52" creationId="{19D06E2F-6C7E-4F7C-9E3D-9C4EC9F1A612}"/>
          </ac:spMkLst>
        </pc:spChg>
        <pc:spChg chg="mod">
          <ac:chgData name="Zeynep Dok" userId="S::z.dok@kamil-hamburg.de::f3c81676-632b-4401-b3c1-0be10898106f" providerId="AD" clId="Web-{9C703D9C-9B90-408D-8929-8630E0BC3D67}" dt="2021-03-25T12:37:36.824" v="207" actId="1076"/>
          <ac:spMkLst>
            <pc:docMk/>
            <pc:sldMk cId="3373141616" sldId="285"/>
            <ac:spMk id="55" creationId="{92CF1028-DA09-4BFC-9B82-6F1BFBCD54F5}"/>
          </ac:spMkLst>
        </pc:spChg>
        <pc:spChg chg="mod">
          <ac:chgData name="Zeynep Dok" userId="S::z.dok@kamil-hamburg.de::f3c81676-632b-4401-b3c1-0be10898106f" providerId="AD" clId="Web-{9C703D9C-9B90-408D-8929-8630E0BC3D67}" dt="2021-03-25T12:38:45.184" v="224" actId="1076"/>
          <ac:spMkLst>
            <pc:docMk/>
            <pc:sldMk cId="3373141616" sldId="285"/>
            <ac:spMk id="58" creationId="{8D467F35-BA00-4B2D-B7F3-97E95641FE14}"/>
          </ac:spMkLst>
        </pc:spChg>
      </pc:sldChg>
      <pc:sldChg chg="modSp">
        <pc:chgData name="Zeynep Dok" userId="S::z.dok@kamil-hamburg.de::f3c81676-632b-4401-b3c1-0be10898106f" providerId="AD" clId="Web-{9C703D9C-9B90-408D-8929-8630E0BC3D67}" dt="2021-03-25T12:43:19.987" v="293" actId="20577"/>
        <pc:sldMkLst>
          <pc:docMk/>
          <pc:sldMk cId="3911406853" sldId="289"/>
        </pc:sldMkLst>
        <pc:spChg chg="mod">
          <ac:chgData name="Zeynep Dok" userId="S::z.dok@kamil-hamburg.de::f3c81676-632b-4401-b3c1-0be10898106f" providerId="AD" clId="Web-{9C703D9C-9B90-408D-8929-8630E0BC3D67}" dt="2021-03-25T12:43:19.987" v="293" actId="20577"/>
          <ac:spMkLst>
            <pc:docMk/>
            <pc:sldMk cId="3911406853" sldId="289"/>
            <ac:spMk id="2" creationId="{087DD024-E26B-48A6-8AE0-23FA7B6CC4F1}"/>
          </ac:spMkLst>
        </pc:spChg>
      </pc:sldChg>
      <pc:sldChg chg="addSp delSp modSp new ord">
        <pc:chgData name="Zeynep Dok" userId="S::z.dok@kamil-hamburg.de::f3c81676-632b-4401-b3c1-0be10898106f" providerId="AD" clId="Web-{9C703D9C-9B90-408D-8929-8630E0BC3D67}" dt="2021-03-25T12:28:48.062" v="205" actId="1076"/>
        <pc:sldMkLst>
          <pc:docMk/>
          <pc:sldMk cId="2591051916" sldId="297"/>
        </pc:sldMkLst>
        <pc:spChg chg="del mod">
          <ac:chgData name="Zeynep Dok" userId="S::z.dok@kamil-hamburg.de::f3c81676-632b-4401-b3c1-0be10898106f" providerId="AD" clId="Web-{9C703D9C-9B90-408D-8929-8630E0BC3D67}" dt="2021-03-25T12:26:40.935" v="167"/>
          <ac:spMkLst>
            <pc:docMk/>
            <pc:sldMk cId="2591051916" sldId="297"/>
            <ac:spMk id="2" creationId="{FA3BDD97-2957-4CCF-9F90-8BC4555A6A30}"/>
          </ac:spMkLst>
        </pc:spChg>
        <pc:spChg chg="del">
          <ac:chgData name="Zeynep Dok" userId="S::z.dok@kamil-hamburg.de::f3c81676-632b-4401-b3c1-0be10898106f" providerId="AD" clId="Web-{9C703D9C-9B90-408D-8929-8630E0BC3D67}" dt="2021-03-25T12:19:28.488" v="2"/>
          <ac:spMkLst>
            <pc:docMk/>
            <pc:sldMk cId="2591051916" sldId="297"/>
            <ac:spMk id="3" creationId="{777BE6BC-3118-4B21-A13E-1BAEC0AB2240}"/>
          </ac:spMkLst>
        </pc:spChg>
        <pc:spChg chg="mod">
          <ac:chgData name="Zeynep Dok" userId="S::z.dok@kamil-hamburg.de::f3c81676-632b-4401-b3c1-0be10898106f" providerId="AD" clId="Web-{9C703D9C-9B90-408D-8929-8630E0BC3D67}" dt="2021-03-25T12:19:33.832" v="8" actId="20577"/>
          <ac:spMkLst>
            <pc:docMk/>
            <pc:sldMk cId="2591051916" sldId="297"/>
            <ac:spMk id="7" creationId="{6CE10A48-0E52-4271-8ACF-424197C7D4F9}"/>
          </ac:spMkLst>
        </pc:spChg>
        <pc:graphicFrameChg chg="add mod modGraphic">
          <ac:chgData name="Zeynep Dok" userId="S::z.dok@kamil-hamburg.de::f3c81676-632b-4401-b3c1-0be10898106f" providerId="AD" clId="Web-{9C703D9C-9B90-408D-8929-8630E0BC3D67}" dt="2021-03-25T12:28:48.062" v="205" actId="1076"/>
          <ac:graphicFrameMkLst>
            <pc:docMk/>
            <pc:sldMk cId="2591051916" sldId="297"/>
            <ac:graphicFrameMk id="8" creationId="{DD058559-8D24-4983-9D9E-ADE1FC161CF0}"/>
          </ac:graphicFrameMkLst>
        </pc:graphicFrameChg>
      </pc:sldChg>
    </pc:docChg>
  </pc:docChgLst>
  <pc:docChgLst>
    <pc:chgData name="Sven Martiensen" userId="S::s.martiensen@kamil-hamburg.de::5c0502a2-aca0-4fda-b617-7660a5e8ff63" providerId="AD" clId="Web-{AE203D06-7B12-44E3-A5F5-B54A9DDD1879}"/>
    <pc:docChg chg="modSld">
      <pc:chgData name="Sven Martiensen" userId="S::s.martiensen@kamil-hamburg.de::5c0502a2-aca0-4fda-b617-7660a5e8ff63" providerId="AD" clId="Web-{AE203D06-7B12-44E3-A5F5-B54A9DDD1879}" dt="2024-11-28T11:01:08.163" v="22" actId="20577"/>
      <pc:docMkLst>
        <pc:docMk/>
      </pc:docMkLst>
      <pc:sldChg chg="modSp">
        <pc:chgData name="Sven Martiensen" userId="S::s.martiensen@kamil-hamburg.de::5c0502a2-aca0-4fda-b617-7660a5e8ff63" providerId="AD" clId="Web-{AE203D06-7B12-44E3-A5F5-B54A9DDD1879}" dt="2024-11-28T10:56:20.358" v="2" actId="20577"/>
        <pc:sldMkLst>
          <pc:docMk/>
          <pc:sldMk cId="3226356577" sldId="258"/>
        </pc:sldMkLst>
        <pc:spChg chg="mod">
          <ac:chgData name="Sven Martiensen" userId="S::s.martiensen@kamil-hamburg.de::5c0502a2-aca0-4fda-b617-7660a5e8ff63" providerId="AD" clId="Web-{AE203D06-7B12-44E3-A5F5-B54A9DDD1879}" dt="2024-11-28T10:56:20.358" v="2" actId="20577"/>
          <ac:spMkLst>
            <pc:docMk/>
            <pc:sldMk cId="3226356577" sldId="258"/>
            <ac:spMk id="2" creationId="{0E95C2C6-D4B9-E046-A193-7F813D233BA9}"/>
          </ac:spMkLst>
        </pc:spChg>
      </pc:sldChg>
      <pc:sldChg chg="modSp">
        <pc:chgData name="Sven Martiensen" userId="S::s.martiensen@kamil-hamburg.de::5c0502a2-aca0-4fda-b617-7660a5e8ff63" providerId="AD" clId="Web-{AE203D06-7B12-44E3-A5F5-B54A9DDD1879}" dt="2024-11-28T11:01:08.163" v="22" actId="20577"/>
        <pc:sldMkLst>
          <pc:docMk/>
          <pc:sldMk cId="4206310335" sldId="287"/>
        </pc:sldMkLst>
        <pc:spChg chg="mod">
          <ac:chgData name="Sven Martiensen" userId="S::s.martiensen@kamil-hamburg.de::5c0502a2-aca0-4fda-b617-7660a5e8ff63" providerId="AD" clId="Web-{AE203D06-7B12-44E3-A5F5-B54A9DDD1879}" dt="2024-11-28T11:01:08.163" v="22" actId="20577"/>
          <ac:spMkLst>
            <pc:docMk/>
            <pc:sldMk cId="4206310335" sldId="287"/>
            <ac:spMk id="2" creationId="{7AD4FBD0-8FBB-4675-9268-87E850B97010}"/>
          </ac:spMkLst>
        </pc:spChg>
      </pc:sldChg>
      <pc:sldChg chg="modSp">
        <pc:chgData name="Sven Martiensen" userId="S::s.martiensen@kamil-hamburg.de::5c0502a2-aca0-4fda-b617-7660a5e8ff63" providerId="AD" clId="Web-{AE203D06-7B12-44E3-A5F5-B54A9DDD1879}" dt="2024-11-28T10:58:58.503" v="6" actId="20577"/>
        <pc:sldMkLst>
          <pc:docMk/>
          <pc:sldMk cId="2362838066" sldId="288"/>
        </pc:sldMkLst>
        <pc:graphicFrameChg chg="modGraphic">
          <ac:chgData name="Sven Martiensen" userId="S::s.martiensen@kamil-hamburg.de::5c0502a2-aca0-4fda-b617-7660a5e8ff63" providerId="AD" clId="Web-{AE203D06-7B12-44E3-A5F5-B54A9DDD1879}" dt="2024-11-28T10:58:58.503" v="6" actId="20577"/>
          <ac:graphicFrameMkLst>
            <pc:docMk/>
            <pc:sldMk cId="2362838066" sldId="288"/>
            <ac:graphicFrameMk id="8" creationId="{5ECD6F6C-2B7C-4CE7-A811-03D8E57BBB8E}"/>
          </ac:graphicFrameMkLst>
        </pc:graphicFrameChg>
      </pc:sldChg>
    </pc:docChg>
  </pc:docChgLst>
  <pc:docChgLst>
    <pc:chgData name="Zeynep Dok" userId="S::z.dok@kamil-hamburg.de::f3c81676-632b-4401-b3c1-0be10898106f" providerId="AD" clId="Web-{9F723FCB-0C71-4B0C-8EBE-2B0A5EDEAB96}"/>
    <pc:docChg chg="modSld">
      <pc:chgData name="Zeynep Dok" userId="S::z.dok@kamil-hamburg.de::f3c81676-632b-4401-b3c1-0be10898106f" providerId="AD" clId="Web-{9F723FCB-0C71-4B0C-8EBE-2B0A5EDEAB96}" dt="2021-03-25T10:55:45.201" v="2" actId="20577"/>
      <pc:docMkLst>
        <pc:docMk/>
      </pc:docMkLst>
      <pc:sldChg chg="modSp">
        <pc:chgData name="Zeynep Dok" userId="S::z.dok@kamil-hamburg.de::f3c81676-632b-4401-b3c1-0be10898106f" providerId="AD" clId="Web-{9F723FCB-0C71-4B0C-8EBE-2B0A5EDEAB96}" dt="2021-03-25T10:55:45.201" v="2" actId="20577"/>
        <pc:sldMkLst>
          <pc:docMk/>
          <pc:sldMk cId="4127643174" sldId="295"/>
        </pc:sldMkLst>
        <pc:graphicFrameChg chg="modGraphic">
          <ac:chgData name="Zeynep Dok" userId="S::z.dok@kamil-hamburg.de::f3c81676-632b-4401-b3c1-0be10898106f" providerId="AD" clId="Web-{9F723FCB-0C71-4B0C-8EBE-2B0A5EDEAB96}" dt="2021-03-25T10:55:45.201" v="2" actId="20577"/>
          <ac:graphicFrameMkLst>
            <pc:docMk/>
            <pc:sldMk cId="4127643174" sldId="295"/>
            <ac:graphicFrameMk id="4" creationId="{FD8E3C3E-535F-43A6-9726-F72002D21FA5}"/>
          </ac:graphicFrameMkLst>
        </pc:graphicFrameChg>
      </pc:sldChg>
    </pc:docChg>
  </pc:docChgLst>
  <pc:docChgLst>
    <pc:chgData name="Zeynep Dok" userId="7f4e3fd241c5c620" providerId="LiveId" clId="{7445869E-FFF9-437A-99ED-39DE4FC0E6A0}"/>
    <pc:docChg chg="modSld">
      <pc:chgData name="Zeynep Dok" userId="7f4e3fd241c5c620" providerId="LiveId" clId="{7445869E-FFF9-437A-99ED-39DE4FC0E6A0}" dt="2021-02-11T00:00:31.099" v="1" actId="1076"/>
      <pc:docMkLst>
        <pc:docMk/>
      </pc:docMkLst>
      <pc:sldChg chg="modSp">
        <pc:chgData name="Zeynep Dok" userId="7f4e3fd241c5c620" providerId="LiveId" clId="{7445869E-FFF9-437A-99ED-39DE4FC0E6A0}" dt="2021-02-11T00:00:31.099" v="1" actId="1076"/>
        <pc:sldMkLst>
          <pc:docMk/>
          <pc:sldMk cId="957527527" sldId="281"/>
        </pc:sldMkLst>
        <pc:spChg chg="mod">
          <ac:chgData name="Zeynep Dok" userId="7f4e3fd241c5c620" providerId="LiveId" clId="{7445869E-FFF9-437A-99ED-39DE4FC0E6A0}" dt="2021-02-11T00:00:25.300" v="0" actId="1076"/>
          <ac:spMkLst>
            <pc:docMk/>
            <pc:sldMk cId="957527527" sldId="281"/>
            <ac:spMk id="2" creationId="{C05DC6D5-3947-460F-856A-391B8E703B6B}"/>
          </ac:spMkLst>
        </pc:spChg>
        <pc:spChg chg="mod">
          <ac:chgData name="Zeynep Dok" userId="7f4e3fd241c5c620" providerId="LiveId" clId="{7445869E-FFF9-437A-99ED-39DE4FC0E6A0}" dt="2021-02-11T00:00:31.099" v="1" actId="1076"/>
          <ac:spMkLst>
            <pc:docMk/>
            <pc:sldMk cId="957527527" sldId="281"/>
            <ac:spMk id="3" creationId="{5E723E4C-188F-4402-B091-E44F153576F4}"/>
          </ac:spMkLst>
        </pc:spChg>
      </pc:sldChg>
    </pc:docChg>
  </pc:docChgLst>
  <pc:docChgLst>
    <pc:chgData name="Sven Martiensen" userId="S::s.martiensen@kamil-hamburg.de::5c0502a2-aca0-4fda-b617-7660a5e8ff63" providerId="AD" clId="Web-{7F1F1CB6-319A-47C2-B03A-C1556B9BDA33}"/>
    <pc:docChg chg="modSld">
      <pc:chgData name="Sven Martiensen" userId="S::s.martiensen@kamil-hamburg.de::5c0502a2-aca0-4fda-b617-7660a5e8ff63" providerId="AD" clId="Web-{7F1F1CB6-319A-47C2-B03A-C1556B9BDA33}" dt="2024-09-23T11:58:37.816" v="3" actId="20577"/>
      <pc:docMkLst>
        <pc:docMk/>
      </pc:docMkLst>
      <pc:sldChg chg="modSp">
        <pc:chgData name="Sven Martiensen" userId="S::s.martiensen@kamil-hamburg.de::5c0502a2-aca0-4fda-b617-7660a5e8ff63" providerId="AD" clId="Web-{7F1F1CB6-319A-47C2-B03A-C1556B9BDA33}" dt="2024-09-23T11:58:37.816" v="3" actId="20577"/>
        <pc:sldMkLst>
          <pc:docMk/>
          <pc:sldMk cId="3226356577" sldId="258"/>
        </pc:sldMkLst>
        <pc:spChg chg="mod">
          <ac:chgData name="Sven Martiensen" userId="S::s.martiensen@kamil-hamburg.de::5c0502a2-aca0-4fda-b617-7660a5e8ff63" providerId="AD" clId="Web-{7F1F1CB6-319A-47C2-B03A-C1556B9BDA33}" dt="2024-09-23T11:58:37.816" v="3" actId="20577"/>
          <ac:spMkLst>
            <pc:docMk/>
            <pc:sldMk cId="3226356577" sldId="258"/>
            <ac:spMk id="2" creationId="{0E95C2C6-D4B9-E046-A193-7F813D233BA9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744666-B360-4AA5-AE75-BC719EDBC17F}" type="doc">
      <dgm:prSet loTypeId="urn:microsoft.com/office/officeart/2005/8/layout/vProcess5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7F1B331-0AD1-4462-9106-8D6A0505358D}">
      <dgm:prSet/>
      <dgm:spPr/>
      <dgm:t>
        <a:bodyPr/>
        <a:lstStyle/>
        <a:p>
          <a:pPr>
            <a:lnSpc>
              <a:spcPct val="100000"/>
            </a:lnSpc>
          </a:pPr>
          <a:r>
            <a:rPr lang="de-DE"/>
            <a:t>Staatsformen und Verfassungsmodelle</a:t>
          </a:r>
          <a:endParaRPr lang="en-US"/>
        </a:p>
      </dgm:t>
    </dgm:pt>
    <dgm:pt modelId="{56379BBE-E32D-4B8E-821D-37F4ED1EFB38}" type="parTrans" cxnId="{48E11269-0879-4472-8096-7BD9E7D156D6}">
      <dgm:prSet/>
      <dgm:spPr/>
      <dgm:t>
        <a:bodyPr/>
        <a:lstStyle/>
        <a:p>
          <a:endParaRPr lang="en-US"/>
        </a:p>
      </dgm:t>
    </dgm:pt>
    <dgm:pt modelId="{50A52CC7-A2ED-4F67-9375-8869DA41C00C}" type="sibTrans" cxnId="{48E11269-0879-4472-8096-7BD9E7D156D6}">
      <dgm:prSet/>
      <dgm:spPr/>
      <dgm:t>
        <a:bodyPr/>
        <a:lstStyle/>
        <a:p>
          <a:endParaRPr lang="en-US"/>
        </a:p>
      </dgm:t>
    </dgm:pt>
    <dgm:pt modelId="{004517BA-BA90-4D00-BE1B-03AB10F7ED9F}">
      <dgm:prSet/>
      <dgm:spPr/>
      <dgm:t>
        <a:bodyPr/>
        <a:lstStyle/>
        <a:p>
          <a:pPr>
            <a:lnSpc>
              <a:spcPct val="100000"/>
            </a:lnSpc>
          </a:pPr>
          <a:r>
            <a:rPr lang="de-DE"/>
            <a:t>Sokrates, Platon, Aristoteles</a:t>
          </a:r>
          <a:endParaRPr lang="en-US"/>
        </a:p>
      </dgm:t>
    </dgm:pt>
    <dgm:pt modelId="{6D9ED7C5-833B-4AFE-9B69-2AC0AC8260C2}" type="parTrans" cxnId="{C922BC52-D286-4B2E-A898-2D4598B45C49}">
      <dgm:prSet/>
      <dgm:spPr/>
      <dgm:t>
        <a:bodyPr/>
        <a:lstStyle/>
        <a:p>
          <a:endParaRPr lang="en-US"/>
        </a:p>
      </dgm:t>
    </dgm:pt>
    <dgm:pt modelId="{D69C3AA5-B6DD-4571-95DC-B897F247CA22}" type="sibTrans" cxnId="{C922BC52-D286-4B2E-A898-2D4598B45C49}">
      <dgm:prSet/>
      <dgm:spPr/>
      <dgm:t>
        <a:bodyPr/>
        <a:lstStyle/>
        <a:p>
          <a:endParaRPr lang="en-US"/>
        </a:p>
      </dgm:t>
    </dgm:pt>
    <dgm:pt modelId="{02A467CC-C045-404C-91BE-53F71CF71E36}" type="pres">
      <dgm:prSet presAssocID="{B0744666-B360-4AA5-AE75-BC719EDBC17F}" presName="outerComposite" presStyleCnt="0">
        <dgm:presLayoutVars>
          <dgm:chMax val="5"/>
          <dgm:dir/>
          <dgm:resizeHandles val="exact"/>
        </dgm:presLayoutVars>
      </dgm:prSet>
      <dgm:spPr/>
    </dgm:pt>
    <dgm:pt modelId="{162695A0-B2AE-49CF-98DB-ED28BF206A1B}" type="pres">
      <dgm:prSet presAssocID="{B0744666-B360-4AA5-AE75-BC719EDBC17F}" presName="dummyMaxCanvas" presStyleCnt="0">
        <dgm:presLayoutVars/>
      </dgm:prSet>
      <dgm:spPr/>
    </dgm:pt>
    <dgm:pt modelId="{78046DEE-4784-437E-92B5-8F425DA213E3}" type="pres">
      <dgm:prSet presAssocID="{B0744666-B360-4AA5-AE75-BC719EDBC17F}" presName="TwoNodes_1" presStyleLbl="node1" presStyleIdx="0" presStyleCnt="2">
        <dgm:presLayoutVars>
          <dgm:bulletEnabled val="1"/>
        </dgm:presLayoutVars>
      </dgm:prSet>
      <dgm:spPr/>
    </dgm:pt>
    <dgm:pt modelId="{E15BB97C-895D-40AE-8E2D-3800E7B8C002}" type="pres">
      <dgm:prSet presAssocID="{B0744666-B360-4AA5-AE75-BC719EDBC17F}" presName="TwoNodes_2" presStyleLbl="node1" presStyleIdx="1" presStyleCnt="2">
        <dgm:presLayoutVars>
          <dgm:bulletEnabled val="1"/>
        </dgm:presLayoutVars>
      </dgm:prSet>
      <dgm:spPr/>
    </dgm:pt>
    <dgm:pt modelId="{903211A9-C7DF-475E-9475-BCD3C131B3C7}" type="pres">
      <dgm:prSet presAssocID="{B0744666-B360-4AA5-AE75-BC719EDBC17F}" presName="TwoConn_1-2" presStyleLbl="fgAccFollowNode1" presStyleIdx="0" presStyleCnt="1">
        <dgm:presLayoutVars>
          <dgm:bulletEnabled val="1"/>
        </dgm:presLayoutVars>
      </dgm:prSet>
      <dgm:spPr/>
    </dgm:pt>
    <dgm:pt modelId="{D31DD6DC-2D6D-4275-86AE-FC48F86A6FBF}" type="pres">
      <dgm:prSet presAssocID="{B0744666-B360-4AA5-AE75-BC719EDBC17F}" presName="TwoNodes_1_text" presStyleLbl="node1" presStyleIdx="1" presStyleCnt="2">
        <dgm:presLayoutVars>
          <dgm:bulletEnabled val="1"/>
        </dgm:presLayoutVars>
      </dgm:prSet>
      <dgm:spPr/>
    </dgm:pt>
    <dgm:pt modelId="{1D8CCAE3-B02E-4E14-B46A-F3450A17BE46}" type="pres">
      <dgm:prSet presAssocID="{B0744666-B360-4AA5-AE75-BC719EDBC17F}" presName="TwoNodes_2_text" presStyleLbl="node1" presStyleIdx="1" presStyleCnt="2">
        <dgm:presLayoutVars>
          <dgm:bulletEnabled val="1"/>
        </dgm:presLayoutVars>
      </dgm:prSet>
      <dgm:spPr/>
    </dgm:pt>
  </dgm:ptLst>
  <dgm:cxnLst>
    <dgm:cxn modelId="{48E11269-0879-4472-8096-7BD9E7D156D6}" srcId="{B0744666-B360-4AA5-AE75-BC719EDBC17F}" destId="{27F1B331-0AD1-4462-9106-8D6A0505358D}" srcOrd="0" destOrd="0" parTransId="{56379BBE-E32D-4B8E-821D-37F4ED1EFB38}" sibTransId="{50A52CC7-A2ED-4F67-9375-8869DA41C00C}"/>
    <dgm:cxn modelId="{54E6F16B-96FB-40D3-9B49-69E1D31D2858}" type="presOf" srcId="{004517BA-BA90-4D00-BE1B-03AB10F7ED9F}" destId="{E15BB97C-895D-40AE-8E2D-3800E7B8C002}" srcOrd="0" destOrd="0" presId="urn:microsoft.com/office/officeart/2005/8/layout/vProcess5"/>
    <dgm:cxn modelId="{C922BC52-D286-4B2E-A898-2D4598B45C49}" srcId="{B0744666-B360-4AA5-AE75-BC719EDBC17F}" destId="{004517BA-BA90-4D00-BE1B-03AB10F7ED9F}" srcOrd="1" destOrd="0" parTransId="{6D9ED7C5-833B-4AFE-9B69-2AC0AC8260C2}" sibTransId="{D69C3AA5-B6DD-4571-95DC-B897F247CA22}"/>
    <dgm:cxn modelId="{82DEAD78-59BC-48FF-B257-851AA7C97121}" type="presOf" srcId="{27F1B331-0AD1-4462-9106-8D6A0505358D}" destId="{D31DD6DC-2D6D-4275-86AE-FC48F86A6FBF}" srcOrd="1" destOrd="0" presId="urn:microsoft.com/office/officeart/2005/8/layout/vProcess5"/>
    <dgm:cxn modelId="{B5E51C95-42AF-4A0C-BCBA-9DA54C3B824C}" type="presOf" srcId="{B0744666-B360-4AA5-AE75-BC719EDBC17F}" destId="{02A467CC-C045-404C-91BE-53F71CF71E36}" srcOrd="0" destOrd="0" presId="urn:microsoft.com/office/officeart/2005/8/layout/vProcess5"/>
    <dgm:cxn modelId="{8102F1BF-5120-4585-9467-F22670EA4A7B}" type="presOf" srcId="{004517BA-BA90-4D00-BE1B-03AB10F7ED9F}" destId="{1D8CCAE3-B02E-4E14-B46A-F3450A17BE46}" srcOrd="1" destOrd="0" presId="urn:microsoft.com/office/officeart/2005/8/layout/vProcess5"/>
    <dgm:cxn modelId="{225CD0EA-5FF4-4482-81CD-C7677BD9A5F0}" type="presOf" srcId="{27F1B331-0AD1-4462-9106-8D6A0505358D}" destId="{78046DEE-4784-437E-92B5-8F425DA213E3}" srcOrd="0" destOrd="0" presId="urn:microsoft.com/office/officeart/2005/8/layout/vProcess5"/>
    <dgm:cxn modelId="{4F6A60EE-DB22-45C2-93F4-F9FAC895D727}" type="presOf" srcId="{50A52CC7-A2ED-4F67-9375-8869DA41C00C}" destId="{903211A9-C7DF-475E-9475-BCD3C131B3C7}" srcOrd="0" destOrd="0" presId="urn:microsoft.com/office/officeart/2005/8/layout/vProcess5"/>
    <dgm:cxn modelId="{21263DDF-CBEE-4F3E-9C0B-58B62BF0B42B}" type="presParOf" srcId="{02A467CC-C045-404C-91BE-53F71CF71E36}" destId="{162695A0-B2AE-49CF-98DB-ED28BF206A1B}" srcOrd="0" destOrd="0" presId="urn:microsoft.com/office/officeart/2005/8/layout/vProcess5"/>
    <dgm:cxn modelId="{03F1CE01-A6A4-4B20-9D7F-42933FDCA90D}" type="presParOf" srcId="{02A467CC-C045-404C-91BE-53F71CF71E36}" destId="{78046DEE-4784-437E-92B5-8F425DA213E3}" srcOrd="1" destOrd="0" presId="urn:microsoft.com/office/officeart/2005/8/layout/vProcess5"/>
    <dgm:cxn modelId="{9AE6FF23-A724-465F-BE62-63E7244A71C2}" type="presParOf" srcId="{02A467CC-C045-404C-91BE-53F71CF71E36}" destId="{E15BB97C-895D-40AE-8E2D-3800E7B8C002}" srcOrd="2" destOrd="0" presId="urn:microsoft.com/office/officeart/2005/8/layout/vProcess5"/>
    <dgm:cxn modelId="{A6DF1183-A986-45E4-A604-EC06557F5AD9}" type="presParOf" srcId="{02A467CC-C045-404C-91BE-53F71CF71E36}" destId="{903211A9-C7DF-475E-9475-BCD3C131B3C7}" srcOrd="3" destOrd="0" presId="urn:microsoft.com/office/officeart/2005/8/layout/vProcess5"/>
    <dgm:cxn modelId="{94013A76-3423-4BAE-AA1B-5A9752DB2762}" type="presParOf" srcId="{02A467CC-C045-404C-91BE-53F71CF71E36}" destId="{D31DD6DC-2D6D-4275-86AE-FC48F86A6FBF}" srcOrd="4" destOrd="0" presId="urn:microsoft.com/office/officeart/2005/8/layout/vProcess5"/>
    <dgm:cxn modelId="{82DEFC38-568A-4FAD-BBA5-AEB75443D157}" type="presParOf" srcId="{02A467CC-C045-404C-91BE-53F71CF71E36}" destId="{1D8CCAE3-B02E-4E14-B46A-F3450A17BE46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018F1C6-2B38-45BA-9E86-55D346A38CED}" type="doc">
      <dgm:prSet loTypeId="urn:microsoft.com/office/officeart/2005/8/layout/arrow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BB2D1877-655B-4379-B883-96CB81E2D11C}">
      <dgm:prSet phldrT="[Text]" phldr="0"/>
      <dgm:spPr/>
      <dgm:t>
        <a:bodyPr/>
        <a:lstStyle/>
        <a:p>
          <a:pPr rtl="0"/>
          <a:r>
            <a:rPr lang="de-DE" dirty="0">
              <a:latin typeface="Calibri Light" panose="020F0302020204030204"/>
            </a:rPr>
            <a:t>Direkte Demokratie</a:t>
          </a:r>
          <a:endParaRPr lang="de-DE" dirty="0"/>
        </a:p>
      </dgm:t>
    </dgm:pt>
    <dgm:pt modelId="{743B7FCE-FC59-4EFF-9DF6-F0D969D7D69C}" type="parTrans" cxnId="{109EF1A6-30FF-43E1-BFF1-3B66179C48B5}">
      <dgm:prSet/>
      <dgm:spPr/>
      <dgm:t>
        <a:bodyPr/>
        <a:lstStyle/>
        <a:p>
          <a:endParaRPr lang="de-DE"/>
        </a:p>
      </dgm:t>
    </dgm:pt>
    <dgm:pt modelId="{8B46A357-B3E9-4B34-A3AD-C3A11F235D9A}" type="sibTrans" cxnId="{109EF1A6-30FF-43E1-BFF1-3B66179C48B5}">
      <dgm:prSet/>
      <dgm:spPr/>
      <dgm:t>
        <a:bodyPr/>
        <a:lstStyle/>
        <a:p>
          <a:endParaRPr lang="de-DE"/>
        </a:p>
      </dgm:t>
    </dgm:pt>
    <dgm:pt modelId="{880FD95A-02A6-4AF3-B0F4-982C85EF0FE7}">
      <dgm:prSet phldrT="[Text]" phldr="0"/>
      <dgm:spPr/>
      <dgm:t>
        <a:bodyPr/>
        <a:lstStyle/>
        <a:p>
          <a:pPr rtl="0"/>
          <a:r>
            <a:rPr lang="de-DE" dirty="0">
              <a:latin typeface="Calibri Light" panose="020F0302020204030204"/>
            </a:rPr>
            <a:t>Repräsentative Demokratie</a:t>
          </a:r>
          <a:endParaRPr lang="de-DE" dirty="0"/>
        </a:p>
      </dgm:t>
    </dgm:pt>
    <dgm:pt modelId="{CD7B741B-0B8F-4B97-8BB5-5F6DC4ECA949}" type="parTrans" cxnId="{3DE684F1-643E-43F1-BCFA-BEE3996D1F2F}">
      <dgm:prSet/>
      <dgm:spPr/>
      <dgm:t>
        <a:bodyPr/>
        <a:lstStyle/>
        <a:p>
          <a:endParaRPr lang="de-DE"/>
        </a:p>
      </dgm:t>
    </dgm:pt>
    <dgm:pt modelId="{CCA90664-AFD0-43D9-8874-DB4EF67CD59C}" type="sibTrans" cxnId="{3DE684F1-643E-43F1-BCFA-BEE3996D1F2F}">
      <dgm:prSet/>
      <dgm:spPr/>
      <dgm:t>
        <a:bodyPr/>
        <a:lstStyle/>
        <a:p>
          <a:endParaRPr lang="de-DE"/>
        </a:p>
      </dgm:t>
    </dgm:pt>
    <dgm:pt modelId="{9AA53772-B83D-43C5-919B-26A3A3620155}" type="pres">
      <dgm:prSet presAssocID="{4018F1C6-2B38-45BA-9E86-55D346A38CED}" presName="diagram" presStyleCnt="0">
        <dgm:presLayoutVars>
          <dgm:dir/>
          <dgm:resizeHandles val="exact"/>
        </dgm:presLayoutVars>
      </dgm:prSet>
      <dgm:spPr/>
    </dgm:pt>
    <dgm:pt modelId="{E91B8F87-B37F-42AD-AE72-FE96555925E4}" type="pres">
      <dgm:prSet presAssocID="{BB2D1877-655B-4379-B883-96CB81E2D11C}" presName="arrow" presStyleLbl="node1" presStyleIdx="0" presStyleCnt="2">
        <dgm:presLayoutVars>
          <dgm:bulletEnabled val="1"/>
        </dgm:presLayoutVars>
      </dgm:prSet>
      <dgm:spPr/>
    </dgm:pt>
    <dgm:pt modelId="{AC058F2C-120A-4625-B788-E7C08677B086}" type="pres">
      <dgm:prSet presAssocID="{880FD95A-02A6-4AF3-B0F4-982C85EF0FE7}" presName="arrow" presStyleLbl="node1" presStyleIdx="1" presStyleCnt="2">
        <dgm:presLayoutVars>
          <dgm:bulletEnabled val="1"/>
        </dgm:presLayoutVars>
      </dgm:prSet>
      <dgm:spPr/>
    </dgm:pt>
  </dgm:ptLst>
  <dgm:cxnLst>
    <dgm:cxn modelId="{FB8D1950-3840-4879-A982-908BD6AB9FE7}" type="presOf" srcId="{880FD95A-02A6-4AF3-B0F4-982C85EF0FE7}" destId="{AC058F2C-120A-4625-B788-E7C08677B086}" srcOrd="0" destOrd="0" presId="urn:microsoft.com/office/officeart/2005/8/layout/arrow5"/>
    <dgm:cxn modelId="{70D8709F-7154-43CE-BFEF-166538001396}" type="presOf" srcId="{4018F1C6-2B38-45BA-9E86-55D346A38CED}" destId="{9AA53772-B83D-43C5-919B-26A3A3620155}" srcOrd="0" destOrd="0" presId="urn:microsoft.com/office/officeart/2005/8/layout/arrow5"/>
    <dgm:cxn modelId="{109EF1A6-30FF-43E1-BFF1-3B66179C48B5}" srcId="{4018F1C6-2B38-45BA-9E86-55D346A38CED}" destId="{BB2D1877-655B-4379-B883-96CB81E2D11C}" srcOrd="0" destOrd="0" parTransId="{743B7FCE-FC59-4EFF-9DF6-F0D969D7D69C}" sibTransId="{8B46A357-B3E9-4B34-A3AD-C3A11F235D9A}"/>
    <dgm:cxn modelId="{A8B48DB1-E6A5-4083-8B70-437C7A20DA56}" type="presOf" srcId="{BB2D1877-655B-4379-B883-96CB81E2D11C}" destId="{E91B8F87-B37F-42AD-AE72-FE96555925E4}" srcOrd="0" destOrd="0" presId="urn:microsoft.com/office/officeart/2005/8/layout/arrow5"/>
    <dgm:cxn modelId="{3DE684F1-643E-43F1-BCFA-BEE3996D1F2F}" srcId="{4018F1C6-2B38-45BA-9E86-55D346A38CED}" destId="{880FD95A-02A6-4AF3-B0F4-982C85EF0FE7}" srcOrd="1" destOrd="0" parTransId="{CD7B741B-0B8F-4B97-8BB5-5F6DC4ECA949}" sibTransId="{CCA90664-AFD0-43D9-8874-DB4EF67CD59C}"/>
    <dgm:cxn modelId="{4284987C-1EBC-4F3D-8190-4AC040CFFF52}" type="presParOf" srcId="{9AA53772-B83D-43C5-919B-26A3A3620155}" destId="{E91B8F87-B37F-42AD-AE72-FE96555925E4}" srcOrd="0" destOrd="0" presId="urn:microsoft.com/office/officeart/2005/8/layout/arrow5"/>
    <dgm:cxn modelId="{9F31A48E-144B-448A-A62D-7913E573C159}" type="presParOf" srcId="{9AA53772-B83D-43C5-919B-26A3A3620155}" destId="{AC058F2C-120A-4625-B788-E7C08677B086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38CA943-145B-400C-8855-05C100BFD3A6}" type="doc">
      <dgm:prSet loTypeId="urn:microsoft.com/office/officeart/2005/8/layout/list1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21D1013B-85C3-43F2-BFB1-D23E815B5F8C}">
      <dgm:prSet phldrT="[Text]" phldr="0"/>
      <dgm:spPr/>
      <dgm:t>
        <a:bodyPr/>
        <a:lstStyle/>
        <a:p>
          <a:r>
            <a:rPr lang="de-DE" dirty="0" err="1">
              <a:latin typeface="Calibri Light" panose="020F0302020204030204"/>
            </a:rPr>
            <a:t>Uṣūl</a:t>
          </a:r>
          <a:r>
            <a:rPr lang="de-DE" dirty="0"/>
            <a:t> al-</a:t>
          </a:r>
          <a:r>
            <a:rPr lang="de-DE" dirty="0" err="1"/>
            <a:t>Fiqh</a:t>
          </a:r>
        </a:p>
      </dgm:t>
    </dgm:pt>
    <dgm:pt modelId="{207CA18A-5824-4EC4-ABFB-7BE9B3C799E3}" type="parTrans" cxnId="{21033DCE-127A-4212-832D-EE10FDF8269C}">
      <dgm:prSet/>
      <dgm:spPr/>
      <dgm:t>
        <a:bodyPr/>
        <a:lstStyle/>
        <a:p>
          <a:endParaRPr lang="de-DE"/>
        </a:p>
      </dgm:t>
    </dgm:pt>
    <dgm:pt modelId="{73D7D013-8BD0-4007-AE23-A26A00ABB223}" type="sibTrans" cxnId="{21033DCE-127A-4212-832D-EE10FDF8269C}">
      <dgm:prSet/>
      <dgm:spPr/>
      <dgm:t>
        <a:bodyPr/>
        <a:lstStyle/>
        <a:p>
          <a:endParaRPr lang="de-DE"/>
        </a:p>
      </dgm:t>
    </dgm:pt>
    <dgm:pt modelId="{F444FDD7-7A9B-4AB5-BAD3-6177DFBD3114}">
      <dgm:prSet phldrT="[Text]" phldr="0"/>
      <dgm:spPr/>
      <dgm:t>
        <a:bodyPr/>
        <a:lstStyle/>
        <a:p>
          <a:pPr rtl="0"/>
          <a:r>
            <a:rPr lang="de-DE" dirty="0">
              <a:latin typeface="Calibri Light" panose="020F0302020204030204"/>
            </a:rPr>
            <a:t>Grundlagen des Fiqh</a:t>
          </a:r>
          <a:endParaRPr lang="de-DE" dirty="0"/>
        </a:p>
      </dgm:t>
    </dgm:pt>
    <dgm:pt modelId="{31AF620E-E2B5-4BF8-9D30-9B109FCD7383}" type="parTrans" cxnId="{9965A6BC-F658-4B68-B10D-462C979F2C2A}">
      <dgm:prSet/>
      <dgm:spPr/>
      <dgm:t>
        <a:bodyPr/>
        <a:lstStyle/>
        <a:p>
          <a:endParaRPr lang="de-DE"/>
        </a:p>
      </dgm:t>
    </dgm:pt>
    <dgm:pt modelId="{57685DFF-2756-45B0-A890-08611045AE75}" type="sibTrans" cxnId="{9965A6BC-F658-4B68-B10D-462C979F2C2A}">
      <dgm:prSet/>
      <dgm:spPr/>
      <dgm:t>
        <a:bodyPr/>
        <a:lstStyle/>
        <a:p>
          <a:endParaRPr lang="de-DE"/>
        </a:p>
      </dgm:t>
    </dgm:pt>
    <dgm:pt modelId="{A3D6870A-4E71-4460-B38A-94B9E76A5F55}">
      <dgm:prSet phldrT="[Text]" phldr="0"/>
      <dgm:spPr/>
      <dgm:t>
        <a:bodyPr/>
        <a:lstStyle/>
        <a:p>
          <a:pPr rtl="0"/>
          <a:r>
            <a:rPr lang="de-DE" dirty="0" err="1"/>
            <a:t>Iǧtihād</a:t>
          </a:r>
          <a:r>
            <a:rPr lang="de-DE" dirty="0"/>
            <a:t> </a:t>
          </a:r>
        </a:p>
      </dgm:t>
    </dgm:pt>
    <dgm:pt modelId="{99410E49-8295-4F65-BEE8-F5904E135C25}" type="parTrans" cxnId="{31B7FD5E-B1B4-4E73-9A62-5C5018F42F98}">
      <dgm:prSet/>
      <dgm:spPr/>
      <dgm:t>
        <a:bodyPr/>
        <a:lstStyle/>
        <a:p>
          <a:endParaRPr lang="de-DE"/>
        </a:p>
      </dgm:t>
    </dgm:pt>
    <dgm:pt modelId="{153463DA-E7F7-4DA0-AE27-BDB3E302F98D}" type="sibTrans" cxnId="{31B7FD5E-B1B4-4E73-9A62-5C5018F42F98}">
      <dgm:prSet/>
      <dgm:spPr/>
      <dgm:t>
        <a:bodyPr/>
        <a:lstStyle/>
        <a:p>
          <a:endParaRPr lang="de-DE"/>
        </a:p>
      </dgm:t>
    </dgm:pt>
    <dgm:pt modelId="{4227A3D2-6EB3-4A5C-B533-D1A005DE6A58}">
      <dgm:prSet phldrT="[Text]" phldr="0"/>
      <dgm:spPr/>
      <dgm:t>
        <a:bodyPr/>
        <a:lstStyle/>
        <a:p>
          <a:pPr rtl="0"/>
          <a:r>
            <a:rPr lang="de-DE" dirty="0">
              <a:latin typeface="Calibri Light" panose="020F0302020204030204"/>
            </a:rPr>
            <a:t>"</a:t>
          </a:r>
          <a:r>
            <a:rPr lang="de-DE" dirty="0"/>
            <a:t>eigenständige geistige Ergründung von islamischen Beurteilungen aus ihren Quellen</a:t>
          </a:r>
          <a:r>
            <a:rPr lang="de-DE" dirty="0">
              <a:latin typeface="Calibri Light" panose="020F0302020204030204"/>
            </a:rPr>
            <a:t>" (wird von Gelehrten ausgeführt)</a:t>
          </a:r>
          <a:endParaRPr lang="de-DE" dirty="0"/>
        </a:p>
      </dgm:t>
    </dgm:pt>
    <dgm:pt modelId="{0839EE64-E61F-4D43-817A-A78F2630C891}" type="parTrans" cxnId="{D9BA8180-24E3-418D-A7A7-91429CB7FFDD}">
      <dgm:prSet/>
      <dgm:spPr/>
      <dgm:t>
        <a:bodyPr/>
        <a:lstStyle/>
        <a:p>
          <a:endParaRPr lang="de-DE"/>
        </a:p>
      </dgm:t>
    </dgm:pt>
    <dgm:pt modelId="{5DECD365-512A-4D8C-8D7D-4EB1BF9A6DEB}" type="sibTrans" cxnId="{D9BA8180-24E3-418D-A7A7-91429CB7FFDD}">
      <dgm:prSet/>
      <dgm:spPr/>
      <dgm:t>
        <a:bodyPr/>
        <a:lstStyle/>
        <a:p>
          <a:endParaRPr lang="de-DE"/>
        </a:p>
      </dgm:t>
    </dgm:pt>
    <dgm:pt modelId="{429EA99A-2EEB-446B-9A54-0E35212CFFCA}">
      <dgm:prSet phldr="0"/>
      <dgm:spPr/>
      <dgm:t>
        <a:bodyPr/>
        <a:lstStyle/>
        <a:p>
          <a:pPr rtl="0"/>
          <a:r>
            <a:rPr lang="de-DE" b="1" dirty="0">
              <a:latin typeface="Calibri Light" panose="020F0302020204030204"/>
            </a:rPr>
            <a:t>"die übergeordneten Regeln, durch welche der Mudjtahid zum Verständnis der Texte von Koran und Sunnah gelangt"</a:t>
          </a:r>
        </a:p>
      </dgm:t>
    </dgm:pt>
    <dgm:pt modelId="{0B1E2020-53B9-4CCB-9C37-EF1B2768FEC9}" type="parTrans" cxnId="{85D9A70F-5EB4-4EE1-9CE7-F72BB2FE4111}">
      <dgm:prSet/>
      <dgm:spPr/>
    </dgm:pt>
    <dgm:pt modelId="{0A62EDE2-E2A3-4649-9F0E-5F9E9DCF72B4}" type="sibTrans" cxnId="{85D9A70F-5EB4-4EE1-9CE7-F72BB2FE4111}">
      <dgm:prSet/>
      <dgm:spPr/>
    </dgm:pt>
    <dgm:pt modelId="{3E4E6CB4-29F2-41B4-ACB6-E3743380910D}">
      <dgm:prSet phldr="0"/>
      <dgm:spPr/>
      <dgm:t>
        <a:bodyPr/>
        <a:lstStyle/>
        <a:p>
          <a:pPr rtl="0"/>
          <a:r>
            <a:rPr lang="de-DE" dirty="0">
              <a:latin typeface="Calibri Light" panose="020F0302020204030204"/>
            </a:rPr>
            <a:t>Keine Anwendung bei definitiven Offenbarungstexten</a:t>
          </a:r>
        </a:p>
      </dgm:t>
    </dgm:pt>
    <dgm:pt modelId="{615B586C-AB35-426F-9877-153002071C1E}" type="parTrans" cxnId="{3E609239-7A0E-46F5-9880-5B5AF58EED31}">
      <dgm:prSet/>
      <dgm:spPr/>
    </dgm:pt>
    <dgm:pt modelId="{A1729864-95BB-47DC-A4BB-44A36947BE9C}" type="sibTrans" cxnId="{3E609239-7A0E-46F5-9880-5B5AF58EED31}">
      <dgm:prSet/>
      <dgm:spPr/>
    </dgm:pt>
    <dgm:pt modelId="{09D10888-8790-4ED3-9360-A5843CAC9C5A}" type="pres">
      <dgm:prSet presAssocID="{E38CA943-145B-400C-8855-05C100BFD3A6}" presName="linear" presStyleCnt="0">
        <dgm:presLayoutVars>
          <dgm:dir/>
          <dgm:animLvl val="lvl"/>
          <dgm:resizeHandles val="exact"/>
        </dgm:presLayoutVars>
      </dgm:prSet>
      <dgm:spPr/>
    </dgm:pt>
    <dgm:pt modelId="{E89B95DF-2DF0-410F-AFA2-4C33F2AA3E5B}" type="pres">
      <dgm:prSet presAssocID="{21D1013B-85C3-43F2-BFB1-D23E815B5F8C}" presName="parentLin" presStyleCnt="0"/>
      <dgm:spPr/>
    </dgm:pt>
    <dgm:pt modelId="{6F960B12-B9F6-4F66-B4C2-FEEE1E79C4BD}" type="pres">
      <dgm:prSet presAssocID="{21D1013B-85C3-43F2-BFB1-D23E815B5F8C}" presName="parentLeftMargin" presStyleLbl="node1" presStyleIdx="0" presStyleCnt="2"/>
      <dgm:spPr/>
    </dgm:pt>
    <dgm:pt modelId="{7C3D6E81-9A41-41B4-B4C0-B9395A52DC92}" type="pres">
      <dgm:prSet presAssocID="{21D1013B-85C3-43F2-BFB1-D23E815B5F8C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7AC0F2C3-5789-43CD-893F-489FBC649CE5}" type="pres">
      <dgm:prSet presAssocID="{21D1013B-85C3-43F2-BFB1-D23E815B5F8C}" presName="negativeSpace" presStyleCnt="0"/>
      <dgm:spPr/>
    </dgm:pt>
    <dgm:pt modelId="{CB9E9208-534A-4796-BF4F-55013E222A2A}" type="pres">
      <dgm:prSet presAssocID="{21D1013B-85C3-43F2-BFB1-D23E815B5F8C}" presName="childText" presStyleLbl="conFgAcc1" presStyleIdx="0" presStyleCnt="2">
        <dgm:presLayoutVars>
          <dgm:bulletEnabled val="1"/>
        </dgm:presLayoutVars>
      </dgm:prSet>
      <dgm:spPr/>
    </dgm:pt>
    <dgm:pt modelId="{1C72799C-45FC-4016-8755-F81BC02E88DA}" type="pres">
      <dgm:prSet presAssocID="{73D7D013-8BD0-4007-AE23-A26A00ABB223}" presName="spaceBetweenRectangles" presStyleCnt="0"/>
      <dgm:spPr/>
    </dgm:pt>
    <dgm:pt modelId="{236337A4-C1EB-44C5-BFC0-DEBAA56AE941}" type="pres">
      <dgm:prSet presAssocID="{A3D6870A-4E71-4460-B38A-94B9E76A5F55}" presName="parentLin" presStyleCnt="0"/>
      <dgm:spPr/>
    </dgm:pt>
    <dgm:pt modelId="{CF5F7E0A-DBD9-496F-9461-E06A4D337B9B}" type="pres">
      <dgm:prSet presAssocID="{A3D6870A-4E71-4460-B38A-94B9E76A5F55}" presName="parentLeftMargin" presStyleLbl="node1" presStyleIdx="0" presStyleCnt="2"/>
      <dgm:spPr/>
    </dgm:pt>
    <dgm:pt modelId="{AAC19BCB-0194-4B52-A29E-55684E2B3A92}" type="pres">
      <dgm:prSet presAssocID="{A3D6870A-4E71-4460-B38A-94B9E76A5F55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D3BD074D-5899-41B6-A8F9-39B96418C9F1}" type="pres">
      <dgm:prSet presAssocID="{A3D6870A-4E71-4460-B38A-94B9E76A5F55}" presName="negativeSpace" presStyleCnt="0"/>
      <dgm:spPr/>
    </dgm:pt>
    <dgm:pt modelId="{2ED86C5C-6C59-4B47-8600-0505162F1D5F}" type="pres">
      <dgm:prSet presAssocID="{A3D6870A-4E71-4460-B38A-94B9E76A5F55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DF53AC0A-3A61-4E21-98BB-59838EA963C6}" type="presOf" srcId="{A3D6870A-4E71-4460-B38A-94B9E76A5F55}" destId="{AAC19BCB-0194-4B52-A29E-55684E2B3A92}" srcOrd="1" destOrd="0" presId="urn:microsoft.com/office/officeart/2005/8/layout/list1"/>
    <dgm:cxn modelId="{85D9A70F-5EB4-4EE1-9CE7-F72BB2FE4111}" srcId="{21D1013B-85C3-43F2-BFB1-D23E815B5F8C}" destId="{429EA99A-2EEB-446B-9A54-0E35212CFFCA}" srcOrd="1" destOrd="0" parTransId="{0B1E2020-53B9-4CCB-9C37-EF1B2768FEC9}" sibTransId="{0A62EDE2-E2A3-4649-9F0E-5F9E9DCF72B4}"/>
    <dgm:cxn modelId="{CD81822C-9720-4C57-B54C-AE896B4A21E5}" type="presOf" srcId="{4227A3D2-6EB3-4A5C-B533-D1A005DE6A58}" destId="{2ED86C5C-6C59-4B47-8600-0505162F1D5F}" srcOrd="0" destOrd="0" presId="urn:microsoft.com/office/officeart/2005/8/layout/list1"/>
    <dgm:cxn modelId="{3E609239-7A0E-46F5-9880-5B5AF58EED31}" srcId="{A3D6870A-4E71-4460-B38A-94B9E76A5F55}" destId="{3E4E6CB4-29F2-41B4-ACB6-E3743380910D}" srcOrd="1" destOrd="0" parTransId="{615B586C-AB35-426F-9877-153002071C1E}" sibTransId="{A1729864-95BB-47DC-A4BB-44A36947BE9C}"/>
    <dgm:cxn modelId="{36C2C35C-3293-4C44-A31F-E546792A509D}" type="presOf" srcId="{F444FDD7-7A9B-4AB5-BAD3-6177DFBD3114}" destId="{CB9E9208-534A-4796-BF4F-55013E222A2A}" srcOrd="0" destOrd="0" presId="urn:microsoft.com/office/officeart/2005/8/layout/list1"/>
    <dgm:cxn modelId="{31B7FD5E-B1B4-4E73-9A62-5C5018F42F98}" srcId="{E38CA943-145B-400C-8855-05C100BFD3A6}" destId="{A3D6870A-4E71-4460-B38A-94B9E76A5F55}" srcOrd="1" destOrd="0" parTransId="{99410E49-8295-4F65-BEE8-F5904E135C25}" sibTransId="{153463DA-E7F7-4DA0-AE27-BDB3E302F98D}"/>
    <dgm:cxn modelId="{D6FA3166-E687-40B9-864B-EC34ACB271B2}" type="presOf" srcId="{E38CA943-145B-400C-8855-05C100BFD3A6}" destId="{09D10888-8790-4ED3-9360-A5843CAC9C5A}" srcOrd="0" destOrd="0" presId="urn:microsoft.com/office/officeart/2005/8/layout/list1"/>
    <dgm:cxn modelId="{D9BA8180-24E3-418D-A7A7-91429CB7FFDD}" srcId="{A3D6870A-4E71-4460-B38A-94B9E76A5F55}" destId="{4227A3D2-6EB3-4A5C-B533-D1A005DE6A58}" srcOrd="0" destOrd="0" parTransId="{0839EE64-E61F-4D43-817A-A78F2630C891}" sibTransId="{5DECD365-512A-4D8C-8D7D-4EB1BF9A6DEB}"/>
    <dgm:cxn modelId="{9965A6BC-F658-4B68-B10D-462C979F2C2A}" srcId="{21D1013B-85C3-43F2-BFB1-D23E815B5F8C}" destId="{F444FDD7-7A9B-4AB5-BAD3-6177DFBD3114}" srcOrd="0" destOrd="0" parTransId="{31AF620E-E2B5-4BF8-9D30-9B109FCD7383}" sibTransId="{57685DFF-2756-45B0-A890-08611045AE75}"/>
    <dgm:cxn modelId="{C13832BE-4335-42CE-9379-B0BAFEDC6AC0}" type="presOf" srcId="{429EA99A-2EEB-446B-9A54-0E35212CFFCA}" destId="{CB9E9208-534A-4796-BF4F-55013E222A2A}" srcOrd="0" destOrd="1" presId="urn:microsoft.com/office/officeart/2005/8/layout/list1"/>
    <dgm:cxn modelId="{21033DCE-127A-4212-832D-EE10FDF8269C}" srcId="{E38CA943-145B-400C-8855-05C100BFD3A6}" destId="{21D1013B-85C3-43F2-BFB1-D23E815B5F8C}" srcOrd="0" destOrd="0" parTransId="{207CA18A-5824-4EC4-ABFB-7BE9B3C799E3}" sibTransId="{73D7D013-8BD0-4007-AE23-A26A00ABB223}"/>
    <dgm:cxn modelId="{CCC345DD-DDA5-43C0-955E-6CFBB78F0209}" type="presOf" srcId="{A3D6870A-4E71-4460-B38A-94B9E76A5F55}" destId="{CF5F7E0A-DBD9-496F-9461-E06A4D337B9B}" srcOrd="0" destOrd="0" presId="urn:microsoft.com/office/officeart/2005/8/layout/list1"/>
    <dgm:cxn modelId="{6900E3E5-9D18-42D5-875C-377E3E765E38}" type="presOf" srcId="{21D1013B-85C3-43F2-BFB1-D23E815B5F8C}" destId="{6F960B12-B9F6-4F66-B4C2-FEEE1E79C4BD}" srcOrd="0" destOrd="0" presId="urn:microsoft.com/office/officeart/2005/8/layout/list1"/>
    <dgm:cxn modelId="{8F81BBF5-5CCF-4EF7-AF36-D8BE1C9C7613}" type="presOf" srcId="{3E4E6CB4-29F2-41B4-ACB6-E3743380910D}" destId="{2ED86C5C-6C59-4B47-8600-0505162F1D5F}" srcOrd="0" destOrd="1" presId="urn:microsoft.com/office/officeart/2005/8/layout/list1"/>
    <dgm:cxn modelId="{7787D4F6-1573-4382-8AB1-6624E9A0F447}" type="presOf" srcId="{21D1013B-85C3-43F2-BFB1-D23E815B5F8C}" destId="{7C3D6E81-9A41-41B4-B4C0-B9395A52DC92}" srcOrd="1" destOrd="0" presId="urn:microsoft.com/office/officeart/2005/8/layout/list1"/>
    <dgm:cxn modelId="{FA5DA0B8-3ACC-4CE1-A170-157AE26F21DD}" type="presParOf" srcId="{09D10888-8790-4ED3-9360-A5843CAC9C5A}" destId="{E89B95DF-2DF0-410F-AFA2-4C33F2AA3E5B}" srcOrd="0" destOrd="0" presId="urn:microsoft.com/office/officeart/2005/8/layout/list1"/>
    <dgm:cxn modelId="{BDBE1162-9256-46E7-8CD7-3099843F1FFA}" type="presParOf" srcId="{E89B95DF-2DF0-410F-AFA2-4C33F2AA3E5B}" destId="{6F960B12-B9F6-4F66-B4C2-FEEE1E79C4BD}" srcOrd="0" destOrd="0" presId="urn:microsoft.com/office/officeart/2005/8/layout/list1"/>
    <dgm:cxn modelId="{6D0C8359-2F0B-403D-8736-2EC30250716B}" type="presParOf" srcId="{E89B95DF-2DF0-410F-AFA2-4C33F2AA3E5B}" destId="{7C3D6E81-9A41-41B4-B4C0-B9395A52DC92}" srcOrd="1" destOrd="0" presId="urn:microsoft.com/office/officeart/2005/8/layout/list1"/>
    <dgm:cxn modelId="{12F1F7BA-0CA2-4D37-A223-B7BF2F655DBA}" type="presParOf" srcId="{09D10888-8790-4ED3-9360-A5843CAC9C5A}" destId="{7AC0F2C3-5789-43CD-893F-489FBC649CE5}" srcOrd="1" destOrd="0" presId="urn:microsoft.com/office/officeart/2005/8/layout/list1"/>
    <dgm:cxn modelId="{6C736F30-0853-4849-8BF6-1C27C63B6F48}" type="presParOf" srcId="{09D10888-8790-4ED3-9360-A5843CAC9C5A}" destId="{CB9E9208-534A-4796-BF4F-55013E222A2A}" srcOrd="2" destOrd="0" presId="urn:microsoft.com/office/officeart/2005/8/layout/list1"/>
    <dgm:cxn modelId="{DEB1C2FE-F572-4E7E-9332-364ADA158879}" type="presParOf" srcId="{09D10888-8790-4ED3-9360-A5843CAC9C5A}" destId="{1C72799C-45FC-4016-8755-F81BC02E88DA}" srcOrd="3" destOrd="0" presId="urn:microsoft.com/office/officeart/2005/8/layout/list1"/>
    <dgm:cxn modelId="{89A4263A-D721-472E-A7FD-6E332D4C4851}" type="presParOf" srcId="{09D10888-8790-4ED3-9360-A5843CAC9C5A}" destId="{236337A4-C1EB-44C5-BFC0-DEBAA56AE941}" srcOrd="4" destOrd="0" presId="urn:microsoft.com/office/officeart/2005/8/layout/list1"/>
    <dgm:cxn modelId="{6276E521-CF7D-443B-9D95-B30EAD9C8191}" type="presParOf" srcId="{236337A4-C1EB-44C5-BFC0-DEBAA56AE941}" destId="{CF5F7E0A-DBD9-496F-9461-E06A4D337B9B}" srcOrd="0" destOrd="0" presId="urn:microsoft.com/office/officeart/2005/8/layout/list1"/>
    <dgm:cxn modelId="{A4DAA515-A49B-430E-B1AB-7051AEC930D5}" type="presParOf" srcId="{236337A4-C1EB-44C5-BFC0-DEBAA56AE941}" destId="{AAC19BCB-0194-4B52-A29E-55684E2B3A92}" srcOrd="1" destOrd="0" presId="urn:microsoft.com/office/officeart/2005/8/layout/list1"/>
    <dgm:cxn modelId="{BF5AF738-E19E-478B-8063-0131C947DD2D}" type="presParOf" srcId="{09D10888-8790-4ED3-9360-A5843CAC9C5A}" destId="{D3BD074D-5899-41B6-A8F9-39B96418C9F1}" srcOrd="5" destOrd="0" presId="urn:microsoft.com/office/officeart/2005/8/layout/list1"/>
    <dgm:cxn modelId="{CE5AC516-FE0E-4A6E-9E1C-D855B30D706F}" type="presParOf" srcId="{09D10888-8790-4ED3-9360-A5843CAC9C5A}" destId="{2ED86C5C-6C59-4B47-8600-0505162F1D5F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5900284-F5AD-4244-8051-98AF81D0864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9BB2A5A8-C3F7-4A9B-9A98-673534FFDFE4}">
      <dgm:prSet phldrT="[Text]" phldr="0"/>
      <dgm:spPr/>
      <dgm:t>
        <a:bodyPr/>
        <a:lstStyle/>
        <a:p>
          <a:pPr rtl="0"/>
          <a:r>
            <a:rPr lang="de-DE">
              <a:latin typeface="Calibri Light" panose="020F0302020204030204"/>
            </a:rPr>
            <a:t>Keine konkrete Regierungsform vorgegeben</a:t>
          </a:r>
          <a:endParaRPr lang="de-DE"/>
        </a:p>
      </dgm:t>
    </dgm:pt>
    <dgm:pt modelId="{9042B715-BA4F-4B2E-AC26-A3F07EF2EF22}" type="parTrans" cxnId="{7087FAC8-F2C2-4F3B-B15F-24B4583327E5}">
      <dgm:prSet/>
      <dgm:spPr/>
      <dgm:t>
        <a:bodyPr/>
        <a:lstStyle/>
        <a:p>
          <a:endParaRPr lang="de-DE"/>
        </a:p>
      </dgm:t>
    </dgm:pt>
    <dgm:pt modelId="{6CE27828-8747-462D-A87B-7F4D728C97F1}" type="sibTrans" cxnId="{7087FAC8-F2C2-4F3B-B15F-24B4583327E5}">
      <dgm:prSet/>
      <dgm:spPr/>
      <dgm:t>
        <a:bodyPr/>
        <a:lstStyle/>
        <a:p>
          <a:endParaRPr lang="de-DE"/>
        </a:p>
      </dgm:t>
    </dgm:pt>
    <dgm:pt modelId="{DE6024C5-5B1F-4CD5-BFD8-51D6EDF30CE2}">
      <dgm:prSet phldrT="[Text]" phldr="0"/>
      <dgm:spPr/>
      <dgm:t>
        <a:bodyPr/>
        <a:lstStyle/>
        <a:p>
          <a:pPr rtl="0"/>
          <a:r>
            <a:rPr lang="de-DE">
              <a:latin typeface="Calibri Light" panose="020F0302020204030204"/>
            </a:rPr>
            <a:t>Verständnis von Souveränität</a:t>
          </a:r>
          <a:endParaRPr lang="de-DE"/>
        </a:p>
      </dgm:t>
    </dgm:pt>
    <dgm:pt modelId="{F8FB9848-2890-4A52-949B-96495B1B39BF}" type="parTrans" cxnId="{C633415A-0D42-4FC0-9BFF-A8E6C2A16BB5}">
      <dgm:prSet/>
      <dgm:spPr/>
      <dgm:t>
        <a:bodyPr/>
        <a:lstStyle/>
        <a:p>
          <a:endParaRPr lang="de-DE"/>
        </a:p>
      </dgm:t>
    </dgm:pt>
    <dgm:pt modelId="{FE8DAF00-60E5-4851-A56F-99772BD588DF}" type="sibTrans" cxnId="{C633415A-0D42-4FC0-9BFF-A8E6C2A16BB5}">
      <dgm:prSet/>
      <dgm:spPr/>
      <dgm:t>
        <a:bodyPr/>
        <a:lstStyle/>
        <a:p>
          <a:endParaRPr lang="de-DE"/>
        </a:p>
      </dgm:t>
    </dgm:pt>
    <dgm:pt modelId="{2754BCEC-876A-42B5-8CEE-8B907BE92ABE}">
      <dgm:prSet phldrT="[Text]" phldr="0"/>
      <dgm:spPr/>
      <dgm:t>
        <a:bodyPr/>
        <a:lstStyle/>
        <a:p>
          <a:pPr rtl="0"/>
          <a:r>
            <a:rPr lang="de-DE" dirty="0">
              <a:latin typeface="Calibri Light" panose="020F0302020204030204"/>
            </a:rPr>
            <a:t>"</a:t>
          </a:r>
          <a:r>
            <a:rPr lang="de-DE" dirty="0"/>
            <a:t> </a:t>
          </a:r>
          <a:r>
            <a:rPr lang="de-DE" i="1" dirty="0"/>
            <a:t>ummatan wasatan</a:t>
          </a:r>
          <a:r>
            <a:rPr lang="de-DE" i="1" dirty="0">
              <a:latin typeface="Calibri Light" panose="020F0302020204030204"/>
            </a:rPr>
            <a:t> </a:t>
          </a:r>
          <a:r>
            <a:rPr lang="de-DE" dirty="0">
              <a:latin typeface="Calibri Light" panose="020F0302020204030204"/>
            </a:rPr>
            <a:t>" (2:143)</a:t>
          </a:r>
          <a:endParaRPr lang="de-DE" dirty="0"/>
        </a:p>
      </dgm:t>
    </dgm:pt>
    <dgm:pt modelId="{F1D51EA1-734F-4521-AE31-5FC4B4F5F627}" type="parTrans" cxnId="{BC49D890-2B08-49FB-A22F-5E13DC81CF9D}">
      <dgm:prSet/>
      <dgm:spPr/>
      <dgm:t>
        <a:bodyPr/>
        <a:lstStyle/>
        <a:p>
          <a:endParaRPr lang="de-DE"/>
        </a:p>
      </dgm:t>
    </dgm:pt>
    <dgm:pt modelId="{1552AB3D-8557-4780-BCA5-DEA571DE90D9}" type="sibTrans" cxnId="{BC49D890-2B08-49FB-A22F-5E13DC81CF9D}">
      <dgm:prSet/>
      <dgm:spPr/>
      <dgm:t>
        <a:bodyPr/>
        <a:lstStyle/>
        <a:p>
          <a:endParaRPr lang="de-DE"/>
        </a:p>
      </dgm:t>
    </dgm:pt>
    <dgm:pt modelId="{869A3DA3-B44E-47B6-8436-1AB23162AAB3}">
      <dgm:prSet phldr="0"/>
      <dgm:spPr/>
      <dgm:t>
        <a:bodyPr/>
        <a:lstStyle/>
        <a:p>
          <a:pPr rtl="0"/>
          <a:r>
            <a:rPr lang="de-DE" dirty="0">
              <a:latin typeface="Calibri Light" panose="020F0302020204030204"/>
            </a:rPr>
            <a:t>Auseinandersetzung mit Wahlen und Regierungsform dem </a:t>
          </a:r>
          <a:r>
            <a:rPr lang="de-DE" dirty="0"/>
            <a:t>iǧtihād</a:t>
          </a:r>
          <a:r>
            <a:rPr lang="de-DE" dirty="0">
              <a:latin typeface="Calibri Light" panose="020F0302020204030204"/>
            </a:rPr>
            <a:t> überlassen</a:t>
          </a:r>
          <a:endParaRPr lang="de-DE" dirty="0"/>
        </a:p>
      </dgm:t>
    </dgm:pt>
    <dgm:pt modelId="{BC999BC1-FC4E-4489-A1BB-E6E4F93BD1C5}" type="parTrans" cxnId="{302F58F1-67B7-4329-90A5-78E65B8AE370}">
      <dgm:prSet/>
      <dgm:spPr/>
    </dgm:pt>
    <dgm:pt modelId="{711CE6B2-622F-463F-B83E-25D2588FD90B}" type="sibTrans" cxnId="{302F58F1-67B7-4329-90A5-78E65B8AE370}">
      <dgm:prSet/>
      <dgm:spPr/>
    </dgm:pt>
    <dgm:pt modelId="{3D9031B4-B2B5-40F8-B457-088A59281367}" type="pres">
      <dgm:prSet presAssocID="{35900284-F5AD-4244-8051-98AF81D0864F}" presName="linear" presStyleCnt="0">
        <dgm:presLayoutVars>
          <dgm:animLvl val="lvl"/>
          <dgm:resizeHandles val="exact"/>
        </dgm:presLayoutVars>
      </dgm:prSet>
      <dgm:spPr/>
    </dgm:pt>
    <dgm:pt modelId="{887410F4-A3FD-4E4F-8E6A-27AE4AD1CF22}" type="pres">
      <dgm:prSet presAssocID="{9BB2A5A8-C3F7-4A9B-9A98-673534FFDFE4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A7057316-939F-405F-AB44-8F57C9A0F2A0}" type="pres">
      <dgm:prSet presAssocID="{6CE27828-8747-462D-A87B-7F4D728C97F1}" presName="spacer" presStyleCnt="0"/>
      <dgm:spPr/>
    </dgm:pt>
    <dgm:pt modelId="{FAA419EF-6F69-4675-96C6-2DCD4FA6E170}" type="pres">
      <dgm:prSet presAssocID="{DE6024C5-5B1F-4CD5-BFD8-51D6EDF30CE2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A57AE944-4748-49CA-85A8-3E894F0C1E3F}" type="pres">
      <dgm:prSet presAssocID="{FE8DAF00-60E5-4851-A56F-99772BD588DF}" presName="spacer" presStyleCnt="0"/>
      <dgm:spPr/>
    </dgm:pt>
    <dgm:pt modelId="{B0224BA5-3C5A-407D-B535-72F884B4D895}" type="pres">
      <dgm:prSet presAssocID="{2754BCEC-876A-42B5-8CEE-8B907BE92ABE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38115DFE-5B29-437A-A50A-258E7D07C788}" type="pres">
      <dgm:prSet presAssocID="{1552AB3D-8557-4780-BCA5-DEA571DE90D9}" presName="spacer" presStyleCnt="0"/>
      <dgm:spPr/>
    </dgm:pt>
    <dgm:pt modelId="{F4AA267B-AC1A-4CE6-872A-CAF3D362D98D}" type="pres">
      <dgm:prSet presAssocID="{869A3DA3-B44E-47B6-8436-1AB23162AAB3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22A3565C-5CB2-45EC-91A4-AE4164CB0DA4}" type="presOf" srcId="{9BB2A5A8-C3F7-4A9B-9A98-673534FFDFE4}" destId="{887410F4-A3FD-4E4F-8E6A-27AE4AD1CF22}" srcOrd="0" destOrd="0" presId="urn:microsoft.com/office/officeart/2005/8/layout/vList2"/>
    <dgm:cxn modelId="{C633415A-0D42-4FC0-9BFF-A8E6C2A16BB5}" srcId="{35900284-F5AD-4244-8051-98AF81D0864F}" destId="{DE6024C5-5B1F-4CD5-BFD8-51D6EDF30CE2}" srcOrd="1" destOrd="0" parTransId="{F8FB9848-2890-4A52-949B-96495B1B39BF}" sibTransId="{FE8DAF00-60E5-4851-A56F-99772BD588DF}"/>
    <dgm:cxn modelId="{CA384888-3AD7-423E-8E64-B37C3D4BBE0E}" type="presOf" srcId="{DE6024C5-5B1F-4CD5-BFD8-51D6EDF30CE2}" destId="{FAA419EF-6F69-4675-96C6-2DCD4FA6E170}" srcOrd="0" destOrd="0" presId="urn:microsoft.com/office/officeart/2005/8/layout/vList2"/>
    <dgm:cxn modelId="{BC49D890-2B08-49FB-A22F-5E13DC81CF9D}" srcId="{35900284-F5AD-4244-8051-98AF81D0864F}" destId="{2754BCEC-876A-42B5-8CEE-8B907BE92ABE}" srcOrd="2" destOrd="0" parTransId="{F1D51EA1-734F-4521-AE31-5FC4B4F5F627}" sibTransId="{1552AB3D-8557-4780-BCA5-DEA571DE90D9}"/>
    <dgm:cxn modelId="{B7E4E598-E352-40BA-B497-97C9EB1F6A35}" type="presOf" srcId="{35900284-F5AD-4244-8051-98AF81D0864F}" destId="{3D9031B4-B2B5-40F8-B457-088A59281367}" srcOrd="0" destOrd="0" presId="urn:microsoft.com/office/officeart/2005/8/layout/vList2"/>
    <dgm:cxn modelId="{A56F0EA4-B370-48FF-BCE4-1EF3E8E68322}" type="presOf" srcId="{869A3DA3-B44E-47B6-8436-1AB23162AAB3}" destId="{F4AA267B-AC1A-4CE6-872A-CAF3D362D98D}" srcOrd="0" destOrd="0" presId="urn:microsoft.com/office/officeart/2005/8/layout/vList2"/>
    <dgm:cxn modelId="{FB9FE8BD-9DF5-46EC-B7CE-9083459D1F67}" type="presOf" srcId="{2754BCEC-876A-42B5-8CEE-8B907BE92ABE}" destId="{B0224BA5-3C5A-407D-B535-72F884B4D895}" srcOrd="0" destOrd="0" presId="urn:microsoft.com/office/officeart/2005/8/layout/vList2"/>
    <dgm:cxn modelId="{7087FAC8-F2C2-4F3B-B15F-24B4583327E5}" srcId="{35900284-F5AD-4244-8051-98AF81D0864F}" destId="{9BB2A5A8-C3F7-4A9B-9A98-673534FFDFE4}" srcOrd="0" destOrd="0" parTransId="{9042B715-BA4F-4B2E-AC26-A3F07EF2EF22}" sibTransId="{6CE27828-8747-462D-A87B-7F4D728C97F1}"/>
    <dgm:cxn modelId="{302F58F1-67B7-4329-90A5-78E65B8AE370}" srcId="{35900284-F5AD-4244-8051-98AF81D0864F}" destId="{869A3DA3-B44E-47B6-8436-1AB23162AAB3}" srcOrd="3" destOrd="0" parTransId="{BC999BC1-FC4E-4489-A1BB-E6E4F93BD1C5}" sibTransId="{711CE6B2-622F-463F-B83E-25D2588FD90B}"/>
    <dgm:cxn modelId="{B12DD2A1-C96F-4050-ABDE-B8FEAAC94B1D}" type="presParOf" srcId="{3D9031B4-B2B5-40F8-B457-088A59281367}" destId="{887410F4-A3FD-4E4F-8E6A-27AE4AD1CF22}" srcOrd="0" destOrd="0" presId="urn:microsoft.com/office/officeart/2005/8/layout/vList2"/>
    <dgm:cxn modelId="{FD071085-D52B-49F4-92BF-F02AD70D5980}" type="presParOf" srcId="{3D9031B4-B2B5-40F8-B457-088A59281367}" destId="{A7057316-939F-405F-AB44-8F57C9A0F2A0}" srcOrd="1" destOrd="0" presId="urn:microsoft.com/office/officeart/2005/8/layout/vList2"/>
    <dgm:cxn modelId="{347D38E1-F3D2-4006-9C8B-47283808DB01}" type="presParOf" srcId="{3D9031B4-B2B5-40F8-B457-088A59281367}" destId="{FAA419EF-6F69-4675-96C6-2DCD4FA6E170}" srcOrd="2" destOrd="0" presId="urn:microsoft.com/office/officeart/2005/8/layout/vList2"/>
    <dgm:cxn modelId="{1635AC37-EB62-4CBE-9D92-FA3FBA88C6C3}" type="presParOf" srcId="{3D9031B4-B2B5-40F8-B457-088A59281367}" destId="{A57AE944-4748-49CA-85A8-3E894F0C1E3F}" srcOrd="3" destOrd="0" presId="urn:microsoft.com/office/officeart/2005/8/layout/vList2"/>
    <dgm:cxn modelId="{17A7D237-8EFE-4641-840E-DD22A22679FB}" type="presParOf" srcId="{3D9031B4-B2B5-40F8-B457-088A59281367}" destId="{B0224BA5-3C5A-407D-B535-72F884B4D895}" srcOrd="4" destOrd="0" presId="urn:microsoft.com/office/officeart/2005/8/layout/vList2"/>
    <dgm:cxn modelId="{420D83B4-3743-4FF9-8507-51F723CB0333}" type="presParOf" srcId="{3D9031B4-B2B5-40F8-B457-088A59281367}" destId="{38115DFE-5B29-437A-A50A-258E7D07C788}" srcOrd="5" destOrd="0" presId="urn:microsoft.com/office/officeart/2005/8/layout/vList2"/>
    <dgm:cxn modelId="{4C94C845-A126-4D00-91FE-CEFD1448D775}" type="presParOf" srcId="{3D9031B4-B2B5-40F8-B457-088A59281367}" destId="{F4AA267B-AC1A-4CE6-872A-CAF3D362D98D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D7D5D90-C6E7-4D5A-825E-D7291E74D8DC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AAE8ED21-DD01-4A56-AB7D-9D40FAAF54F1}">
      <dgm:prSet phldrT="[Text]" phldr="0"/>
      <dgm:spPr/>
      <dgm:t>
        <a:bodyPr/>
        <a:lstStyle/>
        <a:p>
          <a:pPr rtl="0"/>
          <a:r>
            <a:rPr lang="de-DE" dirty="0">
              <a:latin typeface="Calibri Light" panose="020F0302020204030204"/>
            </a:rPr>
            <a:t>individuelle</a:t>
          </a:r>
          <a:r>
            <a:rPr lang="de-DE" dirty="0"/>
            <a:t> und </a:t>
          </a:r>
          <a:r>
            <a:rPr lang="de-DE" dirty="0">
              <a:latin typeface="Calibri Light" panose="020F0302020204030204"/>
            </a:rPr>
            <a:t>gemeinschaftliche</a:t>
          </a:r>
          <a:r>
            <a:rPr lang="de-DE" dirty="0"/>
            <a:t> </a:t>
          </a:r>
          <a:r>
            <a:rPr lang="de-DE" dirty="0">
              <a:latin typeface="Calibri Light" panose="020F0302020204030204"/>
            </a:rPr>
            <a:t>religiöse</a:t>
          </a:r>
          <a:r>
            <a:rPr lang="de-DE" dirty="0"/>
            <a:t> Pflichten erfüllen und für das Allgemeinwohl sorgen</a:t>
          </a:r>
        </a:p>
      </dgm:t>
    </dgm:pt>
    <dgm:pt modelId="{9C44AD86-4419-4760-B590-06952D01A760}" type="parTrans" cxnId="{757B2AC2-AB6D-40BB-B539-9EE17D950BB4}">
      <dgm:prSet/>
      <dgm:spPr/>
      <dgm:t>
        <a:bodyPr/>
        <a:lstStyle/>
        <a:p>
          <a:endParaRPr lang="de-DE"/>
        </a:p>
      </dgm:t>
    </dgm:pt>
    <dgm:pt modelId="{FA6FDCC3-9B37-409E-A861-1CC85D076432}" type="sibTrans" cxnId="{757B2AC2-AB6D-40BB-B539-9EE17D950BB4}">
      <dgm:prSet/>
      <dgm:spPr/>
      <dgm:t>
        <a:bodyPr/>
        <a:lstStyle/>
        <a:p>
          <a:endParaRPr lang="de-DE"/>
        </a:p>
      </dgm:t>
    </dgm:pt>
    <dgm:pt modelId="{E5B3FE9B-46E0-4281-84B8-50A0018859F8}">
      <dgm:prSet phldrT="[Text]" phldr="0"/>
      <dgm:spPr/>
      <dgm:t>
        <a:bodyPr/>
        <a:lstStyle/>
        <a:p>
          <a:pPr rtl="0"/>
          <a:r>
            <a:rPr lang="de-DE" dirty="0">
              <a:latin typeface="Calibri Light" panose="020F0302020204030204"/>
            </a:rPr>
            <a:t>Kein ideales politisches System bzw. Regierungsform in der muslimischen Welt vorhanden</a:t>
          </a:r>
          <a:endParaRPr lang="de-DE" dirty="0"/>
        </a:p>
      </dgm:t>
    </dgm:pt>
    <dgm:pt modelId="{8B391014-434F-41F2-8BF0-38EC2A721D26}" type="parTrans" cxnId="{A3DAB9FB-F740-44C2-92C8-87C2531FE870}">
      <dgm:prSet/>
      <dgm:spPr/>
      <dgm:t>
        <a:bodyPr/>
        <a:lstStyle/>
        <a:p>
          <a:endParaRPr lang="de-DE"/>
        </a:p>
      </dgm:t>
    </dgm:pt>
    <dgm:pt modelId="{94E892A3-02FA-4A5D-8257-CDD1EF30DCCF}" type="sibTrans" cxnId="{A3DAB9FB-F740-44C2-92C8-87C2531FE870}">
      <dgm:prSet/>
      <dgm:spPr/>
      <dgm:t>
        <a:bodyPr/>
        <a:lstStyle/>
        <a:p>
          <a:endParaRPr lang="de-DE"/>
        </a:p>
      </dgm:t>
    </dgm:pt>
    <dgm:pt modelId="{82573CE1-F35E-456D-9A92-261CED149CF8}">
      <dgm:prSet phldrT="[Text]" phldr="0"/>
      <dgm:spPr/>
      <dgm:t>
        <a:bodyPr/>
        <a:lstStyle/>
        <a:p>
          <a:pPr rtl="0"/>
          <a:r>
            <a:rPr lang="de-DE" dirty="0">
              <a:latin typeface="Calibri Light" panose="020F0302020204030204"/>
            </a:rPr>
            <a:t>"Vereinbarkeit der Demokratie mit dem Islam steht nicht mehr in Frage"</a:t>
          </a:r>
          <a:endParaRPr lang="de-DE" dirty="0"/>
        </a:p>
      </dgm:t>
    </dgm:pt>
    <dgm:pt modelId="{6FF4C54A-9864-4A9E-BE94-B6DC29BDD77B}" type="parTrans" cxnId="{81966C98-E468-4D78-B395-A89A750A8FBF}">
      <dgm:prSet/>
      <dgm:spPr/>
      <dgm:t>
        <a:bodyPr/>
        <a:lstStyle/>
        <a:p>
          <a:endParaRPr lang="de-DE"/>
        </a:p>
      </dgm:t>
    </dgm:pt>
    <dgm:pt modelId="{B3CAF896-165E-4D00-B72E-03E2E14B50C4}" type="sibTrans" cxnId="{81966C98-E468-4D78-B395-A89A750A8FBF}">
      <dgm:prSet/>
      <dgm:spPr/>
      <dgm:t>
        <a:bodyPr/>
        <a:lstStyle/>
        <a:p>
          <a:endParaRPr lang="de-DE"/>
        </a:p>
      </dgm:t>
    </dgm:pt>
    <dgm:pt modelId="{69FA1F51-98A5-4067-BAE9-6BC02BD56E11}">
      <dgm:prSet phldr="0"/>
      <dgm:spPr/>
      <dgm:t>
        <a:bodyPr/>
        <a:lstStyle/>
        <a:p>
          <a:pPr rtl="0"/>
          <a:r>
            <a:rPr lang="de-DE" dirty="0">
              <a:latin typeface="Calibri Light" panose="020F0302020204030204"/>
            </a:rPr>
            <a:t>Dynamik im Fiqh</a:t>
          </a:r>
        </a:p>
      </dgm:t>
    </dgm:pt>
    <dgm:pt modelId="{C81B1040-9E34-4C5B-9C49-C04CDF2FE092}" type="parTrans" cxnId="{C9FBE3F4-DFD6-4524-ABC4-4E3EB38AD9CA}">
      <dgm:prSet/>
      <dgm:spPr/>
    </dgm:pt>
    <dgm:pt modelId="{08175FA1-2A1F-4082-A37C-620EF0B552A0}" type="sibTrans" cxnId="{C9FBE3F4-DFD6-4524-ABC4-4E3EB38AD9CA}">
      <dgm:prSet/>
      <dgm:spPr/>
    </dgm:pt>
    <dgm:pt modelId="{19AEBD99-76E4-4849-BBA7-977680EC250A}" type="pres">
      <dgm:prSet presAssocID="{2D7D5D90-C6E7-4D5A-825E-D7291E74D8DC}" presName="cycle" presStyleCnt="0">
        <dgm:presLayoutVars>
          <dgm:dir/>
          <dgm:resizeHandles val="exact"/>
        </dgm:presLayoutVars>
      </dgm:prSet>
      <dgm:spPr/>
    </dgm:pt>
    <dgm:pt modelId="{D4421D9F-29B6-4EB3-A9EC-AE4A55EB59BD}" type="pres">
      <dgm:prSet presAssocID="{AAE8ED21-DD01-4A56-AB7D-9D40FAAF54F1}" presName="node" presStyleLbl="node1" presStyleIdx="0" presStyleCnt="4">
        <dgm:presLayoutVars>
          <dgm:bulletEnabled val="1"/>
        </dgm:presLayoutVars>
      </dgm:prSet>
      <dgm:spPr/>
    </dgm:pt>
    <dgm:pt modelId="{6FDB3916-63FC-4AED-A578-E2E7ACFD8CDC}" type="pres">
      <dgm:prSet presAssocID="{AAE8ED21-DD01-4A56-AB7D-9D40FAAF54F1}" presName="spNode" presStyleCnt="0"/>
      <dgm:spPr/>
    </dgm:pt>
    <dgm:pt modelId="{64766089-F2F1-42C9-B27C-6FAFCF9A876D}" type="pres">
      <dgm:prSet presAssocID="{FA6FDCC3-9B37-409E-A861-1CC85D076432}" presName="sibTrans" presStyleLbl="sibTrans1D1" presStyleIdx="0" presStyleCnt="4"/>
      <dgm:spPr/>
    </dgm:pt>
    <dgm:pt modelId="{3E12B37C-B44D-4BAE-8D20-80C3E827378E}" type="pres">
      <dgm:prSet presAssocID="{E5B3FE9B-46E0-4281-84B8-50A0018859F8}" presName="node" presStyleLbl="node1" presStyleIdx="1" presStyleCnt="4">
        <dgm:presLayoutVars>
          <dgm:bulletEnabled val="1"/>
        </dgm:presLayoutVars>
      </dgm:prSet>
      <dgm:spPr/>
    </dgm:pt>
    <dgm:pt modelId="{9372ADE3-C1E8-43A3-83F1-B770F5AE6917}" type="pres">
      <dgm:prSet presAssocID="{E5B3FE9B-46E0-4281-84B8-50A0018859F8}" presName="spNode" presStyleCnt="0"/>
      <dgm:spPr/>
    </dgm:pt>
    <dgm:pt modelId="{40B290A9-EE49-4E24-ABE7-B3F657C3A596}" type="pres">
      <dgm:prSet presAssocID="{94E892A3-02FA-4A5D-8257-CDD1EF30DCCF}" presName="sibTrans" presStyleLbl="sibTrans1D1" presStyleIdx="1" presStyleCnt="4"/>
      <dgm:spPr/>
    </dgm:pt>
    <dgm:pt modelId="{2D0D27E2-9C0A-4742-8964-92A1047B6E78}" type="pres">
      <dgm:prSet presAssocID="{82573CE1-F35E-456D-9A92-261CED149CF8}" presName="node" presStyleLbl="node1" presStyleIdx="2" presStyleCnt="4">
        <dgm:presLayoutVars>
          <dgm:bulletEnabled val="1"/>
        </dgm:presLayoutVars>
      </dgm:prSet>
      <dgm:spPr/>
    </dgm:pt>
    <dgm:pt modelId="{4E4FC149-0AAD-4CB1-9AF3-3D98279061FF}" type="pres">
      <dgm:prSet presAssocID="{82573CE1-F35E-456D-9A92-261CED149CF8}" presName="spNode" presStyleCnt="0"/>
      <dgm:spPr/>
    </dgm:pt>
    <dgm:pt modelId="{03E38126-0787-4D04-BB26-BDC7145EF38F}" type="pres">
      <dgm:prSet presAssocID="{B3CAF896-165E-4D00-B72E-03E2E14B50C4}" presName="sibTrans" presStyleLbl="sibTrans1D1" presStyleIdx="2" presStyleCnt="4"/>
      <dgm:spPr/>
    </dgm:pt>
    <dgm:pt modelId="{731AD0D8-50DC-4060-B304-0E58769E7556}" type="pres">
      <dgm:prSet presAssocID="{69FA1F51-98A5-4067-BAE9-6BC02BD56E11}" presName="node" presStyleLbl="node1" presStyleIdx="3" presStyleCnt="4">
        <dgm:presLayoutVars>
          <dgm:bulletEnabled val="1"/>
        </dgm:presLayoutVars>
      </dgm:prSet>
      <dgm:spPr/>
    </dgm:pt>
    <dgm:pt modelId="{37C51722-E028-4701-BACB-099FB07771E8}" type="pres">
      <dgm:prSet presAssocID="{69FA1F51-98A5-4067-BAE9-6BC02BD56E11}" presName="spNode" presStyleCnt="0"/>
      <dgm:spPr/>
    </dgm:pt>
    <dgm:pt modelId="{72C462FB-4610-4DCC-B198-8B7512FC2C3C}" type="pres">
      <dgm:prSet presAssocID="{08175FA1-2A1F-4082-A37C-620EF0B552A0}" presName="sibTrans" presStyleLbl="sibTrans1D1" presStyleIdx="3" presStyleCnt="4"/>
      <dgm:spPr/>
    </dgm:pt>
  </dgm:ptLst>
  <dgm:cxnLst>
    <dgm:cxn modelId="{2DA83D01-C673-4482-B8A8-32464B655DC6}" type="presOf" srcId="{FA6FDCC3-9B37-409E-A861-1CC85D076432}" destId="{64766089-F2F1-42C9-B27C-6FAFCF9A876D}" srcOrd="0" destOrd="0" presId="urn:microsoft.com/office/officeart/2005/8/layout/cycle6"/>
    <dgm:cxn modelId="{7733AA61-C7A0-4626-9C0A-728A1FAD2BA3}" type="presOf" srcId="{2D7D5D90-C6E7-4D5A-825E-D7291E74D8DC}" destId="{19AEBD99-76E4-4849-BBA7-977680EC250A}" srcOrd="0" destOrd="0" presId="urn:microsoft.com/office/officeart/2005/8/layout/cycle6"/>
    <dgm:cxn modelId="{CA7BCD6C-DF18-4D04-A710-C4AA375513F6}" type="presOf" srcId="{94E892A3-02FA-4A5D-8257-CDD1EF30DCCF}" destId="{40B290A9-EE49-4E24-ABE7-B3F657C3A596}" srcOrd="0" destOrd="0" presId="urn:microsoft.com/office/officeart/2005/8/layout/cycle6"/>
    <dgm:cxn modelId="{2D3C296D-C276-41C4-A82B-E62E53EAFF91}" type="presOf" srcId="{AAE8ED21-DD01-4A56-AB7D-9D40FAAF54F1}" destId="{D4421D9F-29B6-4EB3-A9EC-AE4A55EB59BD}" srcOrd="0" destOrd="0" presId="urn:microsoft.com/office/officeart/2005/8/layout/cycle6"/>
    <dgm:cxn modelId="{944BBB74-A58D-4326-844F-52DF7E4C961F}" type="presOf" srcId="{B3CAF896-165E-4D00-B72E-03E2E14B50C4}" destId="{03E38126-0787-4D04-BB26-BDC7145EF38F}" srcOrd="0" destOrd="0" presId="urn:microsoft.com/office/officeart/2005/8/layout/cycle6"/>
    <dgm:cxn modelId="{29C22F79-881C-49BC-9B0F-049425624365}" type="presOf" srcId="{E5B3FE9B-46E0-4281-84B8-50A0018859F8}" destId="{3E12B37C-B44D-4BAE-8D20-80C3E827378E}" srcOrd="0" destOrd="0" presId="urn:microsoft.com/office/officeart/2005/8/layout/cycle6"/>
    <dgm:cxn modelId="{81966C98-E468-4D78-B395-A89A750A8FBF}" srcId="{2D7D5D90-C6E7-4D5A-825E-D7291E74D8DC}" destId="{82573CE1-F35E-456D-9A92-261CED149CF8}" srcOrd="2" destOrd="0" parTransId="{6FF4C54A-9864-4A9E-BE94-B6DC29BDD77B}" sibTransId="{B3CAF896-165E-4D00-B72E-03E2E14B50C4}"/>
    <dgm:cxn modelId="{41CA8F9F-0BCE-48F6-9A87-D052E81740B1}" type="presOf" srcId="{08175FA1-2A1F-4082-A37C-620EF0B552A0}" destId="{72C462FB-4610-4DCC-B198-8B7512FC2C3C}" srcOrd="0" destOrd="0" presId="urn:microsoft.com/office/officeart/2005/8/layout/cycle6"/>
    <dgm:cxn modelId="{757B2AC2-AB6D-40BB-B539-9EE17D950BB4}" srcId="{2D7D5D90-C6E7-4D5A-825E-D7291E74D8DC}" destId="{AAE8ED21-DD01-4A56-AB7D-9D40FAAF54F1}" srcOrd="0" destOrd="0" parTransId="{9C44AD86-4419-4760-B590-06952D01A760}" sibTransId="{FA6FDCC3-9B37-409E-A861-1CC85D076432}"/>
    <dgm:cxn modelId="{76EB31C4-B138-4050-BE1C-8A3503FFBE12}" type="presOf" srcId="{69FA1F51-98A5-4067-BAE9-6BC02BD56E11}" destId="{731AD0D8-50DC-4060-B304-0E58769E7556}" srcOrd="0" destOrd="0" presId="urn:microsoft.com/office/officeart/2005/8/layout/cycle6"/>
    <dgm:cxn modelId="{E7EA3CEA-7819-4C76-A157-1A4597D02DA1}" type="presOf" srcId="{82573CE1-F35E-456D-9A92-261CED149CF8}" destId="{2D0D27E2-9C0A-4742-8964-92A1047B6E78}" srcOrd="0" destOrd="0" presId="urn:microsoft.com/office/officeart/2005/8/layout/cycle6"/>
    <dgm:cxn modelId="{C9FBE3F4-DFD6-4524-ABC4-4E3EB38AD9CA}" srcId="{2D7D5D90-C6E7-4D5A-825E-D7291E74D8DC}" destId="{69FA1F51-98A5-4067-BAE9-6BC02BD56E11}" srcOrd="3" destOrd="0" parTransId="{C81B1040-9E34-4C5B-9C49-C04CDF2FE092}" sibTransId="{08175FA1-2A1F-4082-A37C-620EF0B552A0}"/>
    <dgm:cxn modelId="{A3DAB9FB-F740-44C2-92C8-87C2531FE870}" srcId="{2D7D5D90-C6E7-4D5A-825E-D7291E74D8DC}" destId="{E5B3FE9B-46E0-4281-84B8-50A0018859F8}" srcOrd="1" destOrd="0" parTransId="{8B391014-434F-41F2-8BF0-38EC2A721D26}" sibTransId="{94E892A3-02FA-4A5D-8257-CDD1EF30DCCF}"/>
    <dgm:cxn modelId="{7E2A1044-42F5-466C-825C-EBF2B9185CB0}" type="presParOf" srcId="{19AEBD99-76E4-4849-BBA7-977680EC250A}" destId="{D4421D9F-29B6-4EB3-A9EC-AE4A55EB59BD}" srcOrd="0" destOrd="0" presId="urn:microsoft.com/office/officeart/2005/8/layout/cycle6"/>
    <dgm:cxn modelId="{08547318-463E-4589-91CA-9117F46E893F}" type="presParOf" srcId="{19AEBD99-76E4-4849-BBA7-977680EC250A}" destId="{6FDB3916-63FC-4AED-A578-E2E7ACFD8CDC}" srcOrd="1" destOrd="0" presId="urn:microsoft.com/office/officeart/2005/8/layout/cycle6"/>
    <dgm:cxn modelId="{2C202426-9800-44D2-89EF-AADBBCD64D73}" type="presParOf" srcId="{19AEBD99-76E4-4849-BBA7-977680EC250A}" destId="{64766089-F2F1-42C9-B27C-6FAFCF9A876D}" srcOrd="2" destOrd="0" presId="urn:microsoft.com/office/officeart/2005/8/layout/cycle6"/>
    <dgm:cxn modelId="{C1DCE203-9AFB-49BC-936C-8CA4EBD3A96A}" type="presParOf" srcId="{19AEBD99-76E4-4849-BBA7-977680EC250A}" destId="{3E12B37C-B44D-4BAE-8D20-80C3E827378E}" srcOrd="3" destOrd="0" presId="urn:microsoft.com/office/officeart/2005/8/layout/cycle6"/>
    <dgm:cxn modelId="{996B897B-9EE9-46B0-8395-82EB4DD45078}" type="presParOf" srcId="{19AEBD99-76E4-4849-BBA7-977680EC250A}" destId="{9372ADE3-C1E8-43A3-83F1-B770F5AE6917}" srcOrd="4" destOrd="0" presId="urn:microsoft.com/office/officeart/2005/8/layout/cycle6"/>
    <dgm:cxn modelId="{BDABD0DF-31AE-49C8-887E-8A4632BAC669}" type="presParOf" srcId="{19AEBD99-76E4-4849-BBA7-977680EC250A}" destId="{40B290A9-EE49-4E24-ABE7-B3F657C3A596}" srcOrd="5" destOrd="0" presId="urn:microsoft.com/office/officeart/2005/8/layout/cycle6"/>
    <dgm:cxn modelId="{8EA07263-E3AE-4453-A758-FD7C6CEA6EFB}" type="presParOf" srcId="{19AEBD99-76E4-4849-BBA7-977680EC250A}" destId="{2D0D27E2-9C0A-4742-8964-92A1047B6E78}" srcOrd="6" destOrd="0" presId="urn:microsoft.com/office/officeart/2005/8/layout/cycle6"/>
    <dgm:cxn modelId="{C54A958B-6680-4B4B-98FB-69AD5232C353}" type="presParOf" srcId="{19AEBD99-76E4-4849-BBA7-977680EC250A}" destId="{4E4FC149-0AAD-4CB1-9AF3-3D98279061FF}" srcOrd="7" destOrd="0" presId="urn:microsoft.com/office/officeart/2005/8/layout/cycle6"/>
    <dgm:cxn modelId="{62294358-E224-4DB5-8CCD-93CF92829805}" type="presParOf" srcId="{19AEBD99-76E4-4849-BBA7-977680EC250A}" destId="{03E38126-0787-4D04-BB26-BDC7145EF38F}" srcOrd="8" destOrd="0" presId="urn:microsoft.com/office/officeart/2005/8/layout/cycle6"/>
    <dgm:cxn modelId="{D0F93FD5-69D7-43E6-AF59-8BCC3BD8C1F4}" type="presParOf" srcId="{19AEBD99-76E4-4849-BBA7-977680EC250A}" destId="{731AD0D8-50DC-4060-B304-0E58769E7556}" srcOrd="9" destOrd="0" presId="urn:microsoft.com/office/officeart/2005/8/layout/cycle6"/>
    <dgm:cxn modelId="{C2F04FE7-66A0-4BD5-BA50-6B46CEA4E6A2}" type="presParOf" srcId="{19AEBD99-76E4-4849-BBA7-977680EC250A}" destId="{37C51722-E028-4701-BACB-099FB07771E8}" srcOrd="10" destOrd="0" presId="urn:microsoft.com/office/officeart/2005/8/layout/cycle6"/>
    <dgm:cxn modelId="{C13EFA66-374D-44B1-B101-34B3C4808AA9}" type="presParOf" srcId="{19AEBD99-76E4-4849-BBA7-977680EC250A}" destId="{72C462FB-4610-4DCC-B198-8B7512FC2C3C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A965635-59BF-4F77-9122-9837A96B0BB9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65A184D8-D962-4F1C-8FAE-78DC05A3D0A2}">
      <dgm:prSet phldrT="[Text]" phldr="0"/>
      <dgm:spPr/>
      <dgm:t>
        <a:bodyPr/>
        <a:lstStyle/>
        <a:p>
          <a:pPr rtl="0"/>
          <a:r>
            <a:rPr lang="de-DE" dirty="0">
              <a:latin typeface="Calibri Light" panose="020F0302020204030204"/>
            </a:rPr>
            <a:t>Unterschiedliche Regierungsformen in der Geschichte (Kalifat, Sultanat, etc.)</a:t>
          </a:r>
          <a:endParaRPr lang="de-DE" dirty="0"/>
        </a:p>
      </dgm:t>
    </dgm:pt>
    <dgm:pt modelId="{4117B435-70E3-41FC-8E05-20939E0522C9}" type="parTrans" cxnId="{B83BD23B-8CCA-4587-86B3-885EDA7731C5}">
      <dgm:prSet/>
      <dgm:spPr/>
    </dgm:pt>
    <dgm:pt modelId="{19016BEE-0AB7-4F37-AB18-40E8D2285FDD}" type="sibTrans" cxnId="{B83BD23B-8CCA-4587-86B3-885EDA7731C5}">
      <dgm:prSet/>
      <dgm:spPr/>
    </dgm:pt>
    <dgm:pt modelId="{C94F1A52-548E-4272-BDD6-822057125CE3}">
      <dgm:prSet phldrT="[Text]" phldr="0"/>
      <dgm:spPr/>
      <dgm:t>
        <a:bodyPr/>
        <a:lstStyle/>
        <a:p>
          <a:pPr rtl="0"/>
          <a:r>
            <a:rPr lang="de-DE" dirty="0">
              <a:latin typeface="Calibri Light" panose="020F0302020204030204"/>
            </a:rPr>
            <a:t>Der moderne Nationalstaat</a:t>
          </a:r>
          <a:endParaRPr lang="de-DE" dirty="0"/>
        </a:p>
      </dgm:t>
    </dgm:pt>
    <dgm:pt modelId="{00EA458F-EAC9-47F9-8574-839EAD1ED4EF}" type="parTrans" cxnId="{17828A2E-23FB-4D28-B152-A81C953486EF}">
      <dgm:prSet/>
      <dgm:spPr/>
    </dgm:pt>
    <dgm:pt modelId="{9B97AE10-55CE-477B-8403-8882D0297873}" type="sibTrans" cxnId="{17828A2E-23FB-4D28-B152-A81C953486EF}">
      <dgm:prSet/>
      <dgm:spPr/>
    </dgm:pt>
    <dgm:pt modelId="{232627DC-07A5-4223-A736-BDAC4D5F2A75}">
      <dgm:prSet phldrT="[Text]" phldr="0"/>
      <dgm:spPr/>
      <dgm:t>
        <a:bodyPr/>
        <a:lstStyle/>
        <a:p>
          <a:pPr rtl="0"/>
          <a:r>
            <a:rPr lang="de-DE" dirty="0">
              <a:latin typeface="Calibri Light" panose="020F0302020204030204"/>
            </a:rPr>
            <a:t>"Islamischer Staat"-was ist das genau?</a:t>
          </a:r>
          <a:endParaRPr lang="de-DE" dirty="0"/>
        </a:p>
      </dgm:t>
    </dgm:pt>
    <dgm:pt modelId="{49536440-B1D4-48A7-9188-69276737702E}" type="parTrans" cxnId="{5EA77CDB-5DDF-4878-B57B-7D5CBA1E1DB8}">
      <dgm:prSet/>
      <dgm:spPr/>
    </dgm:pt>
    <dgm:pt modelId="{33D594CC-8643-4803-835C-1F0BF384842F}" type="sibTrans" cxnId="{5EA77CDB-5DDF-4878-B57B-7D5CBA1E1DB8}">
      <dgm:prSet/>
      <dgm:spPr/>
    </dgm:pt>
    <dgm:pt modelId="{E3840713-9AF4-43AB-BBE9-510E56E2EC86}" type="pres">
      <dgm:prSet presAssocID="{0A965635-59BF-4F77-9122-9837A96B0BB9}" presName="CompostProcess" presStyleCnt="0">
        <dgm:presLayoutVars>
          <dgm:dir/>
          <dgm:resizeHandles val="exact"/>
        </dgm:presLayoutVars>
      </dgm:prSet>
      <dgm:spPr/>
    </dgm:pt>
    <dgm:pt modelId="{5FCAD30E-5269-46DD-9947-9F46C603FEBE}" type="pres">
      <dgm:prSet presAssocID="{0A965635-59BF-4F77-9122-9837A96B0BB9}" presName="arrow" presStyleLbl="bgShp" presStyleIdx="0" presStyleCnt="1"/>
      <dgm:spPr/>
    </dgm:pt>
    <dgm:pt modelId="{5D70DB9C-69F8-4F37-9691-2A070052AC3F}" type="pres">
      <dgm:prSet presAssocID="{0A965635-59BF-4F77-9122-9837A96B0BB9}" presName="linearProcess" presStyleCnt="0"/>
      <dgm:spPr/>
    </dgm:pt>
    <dgm:pt modelId="{FE958A70-365B-450D-B888-A7535894CBF4}" type="pres">
      <dgm:prSet presAssocID="{65A184D8-D962-4F1C-8FAE-78DC05A3D0A2}" presName="textNode" presStyleLbl="node1" presStyleIdx="0" presStyleCnt="3">
        <dgm:presLayoutVars>
          <dgm:bulletEnabled val="1"/>
        </dgm:presLayoutVars>
      </dgm:prSet>
      <dgm:spPr/>
    </dgm:pt>
    <dgm:pt modelId="{02094006-5E2E-4E20-A186-F2F40643D07E}" type="pres">
      <dgm:prSet presAssocID="{19016BEE-0AB7-4F37-AB18-40E8D2285FDD}" presName="sibTrans" presStyleCnt="0"/>
      <dgm:spPr/>
    </dgm:pt>
    <dgm:pt modelId="{545E23FD-1222-47F2-97B7-6EDC9359FECF}" type="pres">
      <dgm:prSet presAssocID="{C94F1A52-548E-4272-BDD6-822057125CE3}" presName="textNode" presStyleLbl="node1" presStyleIdx="1" presStyleCnt="3">
        <dgm:presLayoutVars>
          <dgm:bulletEnabled val="1"/>
        </dgm:presLayoutVars>
      </dgm:prSet>
      <dgm:spPr/>
    </dgm:pt>
    <dgm:pt modelId="{01E4F144-8EA0-4E91-9966-13156A444215}" type="pres">
      <dgm:prSet presAssocID="{9B97AE10-55CE-477B-8403-8882D0297873}" presName="sibTrans" presStyleCnt="0"/>
      <dgm:spPr/>
    </dgm:pt>
    <dgm:pt modelId="{E1D42D39-550C-4A06-963D-D6CC51E43143}" type="pres">
      <dgm:prSet presAssocID="{232627DC-07A5-4223-A736-BDAC4D5F2A75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E8913B0C-1320-4FEC-A2E0-85C3279FEE3A}" type="presOf" srcId="{C94F1A52-548E-4272-BDD6-822057125CE3}" destId="{545E23FD-1222-47F2-97B7-6EDC9359FECF}" srcOrd="0" destOrd="0" presId="urn:microsoft.com/office/officeart/2005/8/layout/hProcess9"/>
    <dgm:cxn modelId="{12017E1E-DD17-4690-8887-82970A60E7FF}" type="presOf" srcId="{232627DC-07A5-4223-A736-BDAC4D5F2A75}" destId="{E1D42D39-550C-4A06-963D-D6CC51E43143}" srcOrd="0" destOrd="0" presId="urn:microsoft.com/office/officeart/2005/8/layout/hProcess9"/>
    <dgm:cxn modelId="{9D307C2C-BD8C-4612-948B-CB5BA3A07EBB}" type="presOf" srcId="{65A184D8-D962-4F1C-8FAE-78DC05A3D0A2}" destId="{FE958A70-365B-450D-B888-A7535894CBF4}" srcOrd="0" destOrd="0" presId="urn:microsoft.com/office/officeart/2005/8/layout/hProcess9"/>
    <dgm:cxn modelId="{17828A2E-23FB-4D28-B152-A81C953486EF}" srcId="{0A965635-59BF-4F77-9122-9837A96B0BB9}" destId="{C94F1A52-548E-4272-BDD6-822057125CE3}" srcOrd="1" destOrd="0" parTransId="{00EA458F-EAC9-47F9-8574-839EAD1ED4EF}" sibTransId="{9B97AE10-55CE-477B-8403-8882D0297873}"/>
    <dgm:cxn modelId="{B83BD23B-8CCA-4587-86B3-885EDA7731C5}" srcId="{0A965635-59BF-4F77-9122-9837A96B0BB9}" destId="{65A184D8-D962-4F1C-8FAE-78DC05A3D0A2}" srcOrd="0" destOrd="0" parTransId="{4117B435-70E3-41FC-8E05-20939E0522C9}" sibTransId="{19016BEE-0AB7-4F37-AB18-40E8D2285FDD}"/>
    <dgm:cxn modelId="{5EA77CDB-5DDF-4878-B57B-7D5CBA1E1DB8}" srcId="{0A965635-59BF-4F77-9122-9837A96B0BB9}" destId="{232627DC-07A5-4223-A736-BDAC4D5F2A75}" srcOrd="2" destOrd="0" parTransId="{49536440-B1D4-48A7-9188-69276737702E}" sibTransId="{33D594CC-8643-4803-835C-1F0BF384842F}"/>
    <dgm:cxn modelId="{16BDF8FC-695C-444B-AE36-EADDD1513D0C}" type="presOf" srcId="{0A965635-59BF-4F77-9122-9837A96B0BB9}" destId="{E3840713-9AF4-43AB-BBE9-510E56E2EC86}" srcOrd="0" destOrd="0" presId="urn:microsoft.com/office/officeart/2005/8/layout/hProcess9"/>
    <dgm:cxn modelId="{DCC29F9F-F56A-426C-8E46-0D11D048416D}" type="presParOf" srcId="{E3840713-9AF4-43AB-BBE9-510E56E2EC86}" destId="{5FCAD30E-5269-46DD-9947-9F46C603FEBE}" srcOrd="0" destOrd="0" presId="urn:microsoft.com/office/officeart/2005/8/layout/hProcess9"/>
    <dgm:cxn modelId="{67E50281-0783-40CD-9887-85440440E5AF}" type="presParOf" srcId="{E3840713-9AF4-43AB-BBE9-510E56E2EC86}" destId="{5D70DB9C-69F8-4F37-9691-2A070052AC3F}" srcOrd="1" destOrd="0" presId="urn:microsoft.com/office/officeart/2005/8/layout/hProcess9"/>
    <dgm:cxn modelId="{518C9669-1E15-41D4-87B4-23CBD136E723}" type="presParOf" srcId="{5D70DB9C-69F8-4F37-9691-2A070052AC3F}" destId="{FE958A70-365B-450D-B888-A7535894CBF4}" srcOrd="0" destOrd="0" presId="urn:microsoft.com/office/officeart/2005/8/layout/hProcess9"/>
    <dgm:cxn modelId="{C6C3E321-BA32-45A8-A35D-13B89DA8D85C}" type="presParOf" srcId="{5D70DB9C-69F8-4F37-9691-2A070052AC3F}" destId="{02094006-5E2E-4E20-A186-F2F40643D07E}" srcOrd="1" destOrd="0" presId="urn:microsoft.com/office/officeart/2005/8/layout/hProcess9"/>
    <dgm:cxn modelId="{1BD5E760-3E2A-4412-9F7A-5B151CA4E89C}" type="presParOf" srcId="{5D70DB9C-69F8-4F37-9691-2A070052AC3F}" destId="{545E23FD-1222-47F2-97B7-6EDC9359FECF}" srcOrd="2" destOrd="0" presId="urn:microsoft.com/office/officeart/2005/8/layout/hProcess9"/>
    <dgm:cxn modelId="{7BAF379D-9C8A-44D2-B55D-C7A6DCFDF67B}" type="presParOf" srcId="{5D70DB9C-69F8-4F37-9691-2A070052AC3F}" destId="{01E4F144-8EA0-4E91-9966-13156A444215}" srcOrd="3" destOrd="0" presId="urn:microsoft.com/office/officeart/2005/8/layout/hProcess9"/>
    <dgm:cxn modelId="{3919CDB1-A211-4011-817D-C651EE11C7EE}" type="presParOf" srcId="{5D70DB9C-69F8-4F37-9691-2A070052AC3F}" destId="{E1D42D39-550C-4A06-963D-D6CC51E43143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046DEE-4784-437E-92B5-8F425DA213E3}">
      <dsp:nvSpPr>
        <dsp:cNvPr id="0" name=""/>
        <dsp:cNvSpPr/>
      </dsp:nvSpPr>
      <dsp:spPr>
        <a:xfrm>
          <a:off x="0" y="0"/>
          <a:ext cx="4404360" cy="17845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/>
            <a:t>Staatsformen und Verfassungsmodelle</a:t>
          </a:r>
          <a:endParaRPr lang="en-US" sz="2300" kern="1200"/>
        </a:p>
      </dsp:txBody>
      <dsp:txXfrm>
        <a:off x="52266" y="52266"/>
        <a:ext cx="2559931" cy="1679976"/>
      </dsp:txXfrm>
    </dsp:sp>
    <dsp:sp modelId="{E15BB97C-895D-40AE-8E2D-3800E7B8C002}">
      <dsp:nvSpPr>
        <dsp:cNvPr id="0" name=""/>
        <dsp:cNvSpPr/>
      </dsp:nvSpPr>
      <dsp:spPr>
        <a:xfrm>
          <a:off x="777239" y="2181066"/>
          <a:ext cx="4404360" cy="17845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/>
            <a:t>Sokrates, Platon, Aristoteles</a:t>
          </a:r>
          <a:endParaRPr lang="en-US" sz="2300" kern="1200"/>
        </a:p>
      </dsp:txBody>
      <dsp:txXfrm>
        <a:off x="829505" y="2233332"/>
        <a:ext cx="2362657" cy="1679976"/>
      </dsp:txXfrm>
    </dsp:sp>
    <dsp:sp modelId="{903211A9-C7DF-475E-9475-BCD3C131B3C7}">
      <dsp:nvSpPr>
        <dsp:cNvPr id="0" name=""/>
        <dsp:cNvSpPr/>
      </dsp:nvSpPr>
      <dsp:spPr>
        <a:xfrm>
          <a:off x="3244429" y="1402822"/>
          <a:ext cx="1159930" cy="115993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3505413" y="1402822"/>
        <a:ext cx="637962" cy="87284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1B8F87-B37F-42AD-AE72-FE96555925E4}">
      <dsp:nvSpPr>
        <dsp:cNvPr id="0" name=""/>
        <dsp:cNvSpPr/>
      </dsp:nvSpPr>
      <dsp:spPr>
        <a:xfrm rot="16200000">
          <a:off x="658" y="16405"/>
          <a:ext cx="3069165" cy="3069165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800" kern="1200" dirty="0">
              <a:latin typeface="Calibri Light" panose="020F0302020204030204"/>
            </a:rPr>
            <a:t>Direkte Demokratie</a:t>
          </a:r>
          <a:endParaRPr lang="de-DE" sz="2800" kern="1200" dirty="0"/>
        </a:p>
      </dsp:txBody>
      <dsp:txXfrm rot="5400000">
        <a:off x="658" y="783696"/>
        <a:ext cx="2532061" cy="1534583"/>
      </dsp:txXfrm>
    </dsp:sp>
    <dsp:sp modelId="{AC058F2C-120A-4625-B788-E7C08677B086}">
      <dsp:nvSpPr>
        <dsp:cNvPr id="0" name=""/>
        <dsp:cNvSpPr/>
      </dsp:nvSpPr>
      <dsp:spPr>
        <a:xfrm rot="5400000">
          <a:off x="3222118" y="16405"/>
          <a:ext cx="3069165" cy="3069165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800" kern="1200" dirty="0">
              <a:latin typeface="Calibri Light" panose="020F0302020204030204"/>
            </a:rPr>
            <a:t>Repräsentative Demokratie</a:t>
          </a:r>
          <a:endParaRPr lang="de-DE" sz="2800" kern="1200" dirty="0"/>
        </a:p>
      </dsp:txBody>
      <dsp:txXfrm rot="-5400000">
        <a:off x="3759222" y="783696"/>
        <a:ext cx="2532061" cy="153458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9E9208-534A-4796-BF4F-55013E222A2A}">
      <dsp:nvSpPr>
        <dsp:cNvPr id="0" name=""/>
        <dsp:cNvSpPr/>
      </dsp:nvSpPr>
      <dsp:spPr>
        <a:xfrm>
          <a:off x="0" y="309692"/>
          <a:ext cx="7301695" cy="13765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66693" tIns="395732" rIns="566693" bIns="135128" numCol="1" spcCol="1270" anchor="t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900" kern="1200" dirty="0">
              <a:latin typeface="Calibri Light" panose="020F0302020204030204"/>
            </a:rPr>
            <a:t>Grundlagen des Fiqh</a:t>
          </a:r>
          <a:endParaRPr lang="de-DE" sz="1900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900" b="1" kern="1200" dirty="0">
              <a:latin typeface="Calibri Light" panose="020F0302020204030204"/>
            </a:rPr>
            <a:t>"die übergeordneten Regeln, durch welche der Mudjtahid zum Verständnis der Texte von Koran und Sunnah gelangt"</a:t>
          </a:r>
        </a:p>
      </dsp:txBody>
      <dsp:txXfrm>
        <a:off x="0" y="309692"/>
        <a:ext cx="7301695" cy="1376550"/>
      </dsp:txXfrm>
    </dsp:sp>
    <dsp:sp modelId="{7C3D6E81-9A41-41B4-B4C0-B9395A52DC92}">
      <dsp:nvSpPr>
        <dsp:cNvPr id="0" name=""/>
        <dsp:cNvSpPr/>
      </dsp:nvSpPr>
      <dsp:spPr>
        <a:xfrm>
          <a:off x="365084" y="29252"/>
          <a:ext cx="5111186" cy="5608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3191" tIns="0" rIns="193191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900" kern="1200" dirty="0" err="1">
              <a:latin typeface="Calibri Light" panose="020F0302020204030204"/>
            </a:rPr>
            <a:t>Uṣūl</a:t>
          </a:r>
          <a:r>
            <a:rPr lang="de-DE" sz="1900" kern="1200" dirty="0"/>
            <a:t> al-</a:t>
          </a:r>
          <a:r>
            <a:rPr lang="de-DE" sz="1900" kern="1200" dirty="0" err="1"/>
            <a:t>Fiqh</a:t>
          </a:r>
        </a:p>
      </dsp:txBody>
      <dsp:txXfrm>
        <a:off x="392464" y="56632"/>
        <a:ext cx="5056426" cy="506120"/>
      </dsp:txXfrm>
    </dsp:sp>
    <dsp:sp modelId="{2ED86C5C-6C59-4B47-8600-0505162F1D5F}">
      <dsp:nvSpPr>
        <dsp:cNvPr id="0" name=""/>
        <dsp:cNvSpPr/>
      </dsp:nvSpPr>
      <dsp:spPr>
        <a:xfrm>
          <a:off x="0" y="2069282"/>
          <a:ext cx="7301695" cy="16458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66693" tIns="395732" rIns="566693" bIns="135128" numCol="1" spcCol="1270" anchor="t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900" kern="1200" dirty="0">
              <a:latin typeface="Calibri Light" panose="020F0302020204030204"/>
            </a:rPr>
            <a:t>"</a:t>
          </a:r>
          <a:r>
            <a:rPr lang="de-DE" sz="1900" kern="1200" dirty="0"/>
            <a:t>eigenständige geistige Ergründung von islamischen Beurteilungen aus ihren Quellen</a:t>
          </a:r>
          <a:r>
            <a:rPr lang="de-DE" sz="1900" kern="1200" dirty="0">
              <a:latin typeface="Calibri Light" panose="020F0302020204030204"/>
            </a:rPr>
            <a:t>" (wird von Gelehrten ausgeführt)</a:t>
          </a:r>
          <a:endParaRPr lang="de-DE" sz="1900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900" kern="1200" dirty="0">
              <a:latin typeface="Calibri Light" panose="020F0302020204030204"/>
            </a:rPr>
            <a:t>Keine Anwendung bei definitiven Offenbarungstexten</a:t>
          </a:r>
        </a:p>
      </dsp:txBody>
      <dsp:txXfrm>
        <a:off x="0" y="2069282"/>
        <a:ext cx="7301695" cy="1645875"/>
      </dsp:txXfrm>
    </dsp:sp>
    <dsp:sp modelId="{AAC19BCB-0194-4B52-A29E-55684E2B3A92}">
      <dsp:nvSpPr>
        <dsp:cNvPr id="0" name=""/>
        <dsp:cNvSpPr/>
      </dsp:nvSpPr>
      <dsp:spPr>
        <a:xfrm>
          <a:off x="365084" y="1788842"/>
          <a:ext cx="5111186" cy="5608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3191" tIns="0" rIns="193191" bIns="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900" kern="1200" dirty="0" err="1"/>
            <a:t>Iǧtihād</a:t>
          </a:r>
          <a:r>
            <a:rPr lang="de-DE" sz="1900" kern="1200" dirty="0"/>
            <a:t> </a:t>
          </a:r>
        </a:p>
      </dsp:txBody>
      <dsp:txXfrm>
        <a:off x="392464" y="1816222"/>
        <a:ext cx="5056426" cy="5061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7410F4-A3FD-4E4F-8E6A-27AE4AD1CF22}">
      <dsp:nvSpPr>
        <dsp:cNvPr id="0" name=""/>
        <dsp:cNvSpPr/>
      </dsp:nvSpPr>
      <dsp:spPr>
        <a:xfrm>
          <a:off x="0" y="72880"/>
          <a:ext cx="7647963" cy="7547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900" kern="1200">
              <a:latin typeface="Calibri Light" panose="020F0302020204030204"/>
            </a:rPr>
            <a:t>Keine konkrete Regierungsform vorgegeben</a:t>
          </a:r>
          <a:endParaRPr lang="de-DE" sz="1900" kern="1200"/>
        </a:p>
      </dsp:txBody>
      <dsp:txXfrm>
        <a:off x="36845" y="109725"/>
        <a:ext cx="7574273" cy="681087"/>
      </dsp:txXfrm>
    </dsp:sp>
    <dsp:sp modelId="{FAA419EF-6F69-4675-96C6-2DCD4FA6E170}">
      <dsp:nvSpPr>
        <dsp:cNvPr id="0" name=""/>
        <dsp:cNvSpPr/>
      </dsp:nvSpPr>
      <dsp:spPr>
        <a:xfrm>
          <a:off x="0" y="882378"/>
          <a:ext cx="7647963" cy="7547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900" kern="1200">
              <a:latin typeface="Calibri Light" panose="020F0302020204030204"/>
            </a:rPr>
            <a:t>Verständnis von Souveränität</a:t>
          </a:r>
          <a:endParaRPr lang="de-DE" sz="1900" kern="1200"/>
        </a:p>
      </dsp:txBody>
      <dsp:txXfrm>
        <a:off x="36845" y="919223"/>
        <a:ext cx="7574273" cy="681087"/>
      </dsp:txXfrm>
    </dsp:sp>
    <dsp:sp modelId="{B0224BA5-3C5A-407D-B535-72F884B4D895}">
      <dsp:nvSpPr>
        <dsp:cNvPr id="0" name=""/>
        <dsp:cNvSpPr/>
      </dsp:nvSpPr>
      <dsp:spPr>
        <a:xfrm>
          <a:off x="0" y="1691876"/>
          <a:ext cx="7647963" cy="7547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900" kern="1200" dirty="0">
              <a:latin typeface="Calibri Light" panose="020F0302020204030204"/>
            </a:rPr>
            <a:t>"</a:t>
          </a:r>
          <a:r>
            <a:rPr lang="de-DE" sz="1900" kern="1200" dirty="0"/>
            <a:t> </a:t>
          </a:r>
          <a:r>
            <a:rPr lang="de-DE" sz="1900" i="1" kern="1200" dirty="0"/>
            <a:t>ummatan wasatan</a:t>
          </a:r>
          <a:r>
            <a:rPr lang="de-DE" sz="1900" i="1" kern="1200" dirty="0">
              <a:latin typeface="Calibri Light" panose="020F0302020204030204"/>
            </a:rPr>
            <a:t> </a:t>
          </a:r>
          <a:r>
            <a:rPr lang="de-DE" sz="1900" kern="1200" dirty="0">
              <a:latin typeface="Calibri Light" panose="020F0302020204030204"/>
            </a:rPr>
            <a:t>" (2:143)</a:t>
          </a:r>
          <a:endParaRPr lang="de-DE" sz="1900" kern="1200" dirty="0"/>
        </a:p>
      </dsp:txBody>
      <dsp:txXfrm>
        <a:off x="36845" y="1728721"/>
        <a:ext cx="7574273" cy="681087"/>
      </dsp:txXfrm>
    </dsp:sp>
    <dsp:sp modelId="{F4AA267B-AC1A-4CE6-872A-CAF3D362D98D}">
      <dsp:nvSpPr>
        <dsp:cNvPr id="0" name=""/>
        <dsp:cNvSpPr/>
      </dsp:nvSpPr>
      <dsp:spPr>
        <a:xfrm>
          <a:off x="0" y="2501373"/>
          <a:ext cx="7647963" cy="7547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900" kern="1200" dirty="0">
              <a:latin typeface="Calibri Light" panose="020F0302020204030204"/>
            </a:rPr>
            <a:t>Auseinandersetzung mit Wahlen und Regierungsform dem </a:t>
          </a:r>
          <a:r>
            <a:rPr lang="de-DE" sz="1900" kern="1200" dirty="0"/>
            <a:t>iǧtihād</a:t>
          </a:r>
          <a:r>
            <a:rPr lang="de-DE" sz="1900" kern="1200" dirty="0">
              <a:latin typeface="Calibri Light" panose="020F0302020204030204"/>
            </a:rPr>
            <a:t> überlassen</a:t>
          </a:r>
          <a:endParaRPr lang="de-DE" sz="1900" kern="1200" dirty="0"/>
        </a:p>
      </dsp:txBody>
      <dsp:txXfrm>
        <a:off x="36845" y="2538218"/>
        <a:ext cx="7574273" cy="68108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421D9F-29B6-4EB3-A9EC-AE4A55EB59BD}">
      <dsp:nvSpPr>
        <dsp:cNvPr id="0" name=""/>
        <dsp:cNvSpPr/>
      </dsp:nvSpPr>
      <dsp:spPr>
        <a:xfrm>
          <a:off x="4186822" y="850"/>
          <a:ext cx="1462446" cy="9505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>
              <a:latin typeface="Calibri Light" panose="020F0302020204030204"/>
            </a:rPr>
            <a:t>individuelle</a:t>
          </a:r>
          <a:r>
            <a:rPr lang="de-DE" sz="1100" kern="1200" dirty="0"/>
            <a:t> und </a:t>
          </a:r>
          <a:r>
            <a:rPr lang="de-DE" sz="1100" kern="1200" dirty="0">
              <a:latin typeface="Calibri Light" panose="020F0302020204030204"/>
            </a:rPr>
            <a:t>gemeinschaftliche</a:t>
          </a:r>
          <a:r>
            <a:rPr lang="de-DE" sz="1100" kern="1200" dirty="0"/>
            <a:t> </a:t>
          </a:r>
          <a:r>
            <a:rPr lang="de-DE" sz="1100" kern="1200" dirty="0">
              <a:latin typeface="Calibri Light" panose="020F0302020204030204"/>
            </a:rPr>
            <a:t>religiöse</a:t>
          </a:r>
          <a:r>
            <a:rPr lang="de-DE" sz="1100" kern="1200" dirty="0"/>
            <a:t> Pflichten erfüllen und für das Allgemeinwohl sorgen</a:t>
          </a:r>
        </a:p>
      </dsp:txBody>
      <dsp:txXfrm>
        <a:off x="4233226" y="47254"/>
        <a:ext cx="1369638" cy="857781"/>
      </dsp:txXfrm>
    </dsp:sp>
    <dsp:sp modelId="{64766089-F2F1-42C9-B27C-6FAFCF9A876D}">
      <dsp:nvSpPr>
        <dsp:cNvPr id="0" name=""/>
        <dsp:cNvSpPr/>
      </dsp:nvSpPr>
      <dsp:spPr>
        <a:xfrm>
          <a:off x="3348675" y="476145"/>
          <a:ext cx="3138739" cy="3138739"/>
        </a:xfrm>
        <a:custGeom>
          <a:avLst/>
          <a:gdLst/>
          <a:ahLst/>
          <a:cxnLst/>
          <a:rect l="0" t="0" r="0" b="0"/>
          <a:pathLst>
            <a:path>
              <a:moveTo>
                <a:pt x="2311110" y="186350"/>
              </a:moveTo>
              <a:arcTo wR="1569369" hR="1569369" stAng="17892331" swAng="2623822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12B37C-B44D-4BAE-8D20-80C3E827378E}">
      <dsp:nvSpPr>
        <dsp:cNvPr id="0" name=""/>
        <dsp:cNvSpPr/>
      </dsp:nvSpPr>
      <dsp:spPr>
        <a:xfrm>
          <a:off x="5756192" y="1570220"/>
          <a:ext cx="1462446" cy="9505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>
              <a:latin typeface="Calibri Light" panose="020F0302020204030204"/>
            </a:rPr>
            <a:t>Kein ideales politisches System bzw. Regierungsform in der muslimischen Welt vorhanden</a:t>
          </a:r>
          <a:endParaRPr lang="de-DE" sz="1100" kern="1200" dirty="0"/>
        </a:p>
      </dsp:txBody>
      <dsp:txXfrm>
        <a:off x="5802596" y="1616624"/>
        <a:ext cx="1369638" cy="857781"/>
      </dsp:txXfrm>
    </dsp:sp>
    <dsp:sp modelId="{40B290A9-EE49-4E24-ABE7-B3F657C3A596}">
      <dsp:nvSpPr>
        <dsp:cNvPr id="0" name=""/>
        <dsp:cNvSpPr/>
      </dsp:nvSpPr>
      <dsp:spPr>
        <a:xfrm>
          <a:off x="3348675" y="476145"/>
          <a:ext cx="3138739" cy="3138739"/>
        </a:xfrm>
        <a:custGeom>
          <a:avLst/>
          <a:gdLst/>
          <a:ahLst/>
          <a:cxnLst/>
          <a:rect l="0" t="0" r="0" b="0"/>
          <a:pathLst>
            <a:path>
              <a:moveTo>
                <a:pt x="3061385" y="2056001"/>
              </a:moveTo>
              <a:arcTo wR="1569369" hR="1569369" stAng="1083847" swAng="2623822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0D27E2-9C0A-4742-8964-92A1047B6E78}">
      <dsp:nvSpPr>
        <dsp:cNvPr id="0" name=""/>
        <dsp:cNvSpPr/>
      </dsp:nvSpPr>
      <dsp:spPr>
        <a:xfrm>
          <a:off x="4186822" y="3139590"/>
          <a:ext cx="1462446" cy="9505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>
              <a:latin typeface="Calibri Light" panose="020F0302020204030204"/>
            </a:rPr>
            <a:t>"Vereinbarkeit der Demokratie mit dem Islam steht nicht mehr in Frage"</a:t>
          </a:r>
          <a:endParaRPr lang="de-DE" sz="1100" kern="1200" dirty="0"/>
        </a:p>
      </dsp:txBody>
      <dsp:txXfrm>
        <a:off x="4233226" y="3185994"/>
        <a:ext cx="1369638" cy="857781"/>
      </dsp:txXfrm>
    </dsp:sp>
    <dsp:sp modelId="{03E38126-0787-4D04-BB26-BDC7145EF38F}">
      <dsp:nvSpPr>
        <dsp:cNvPr id="0" name=""/>
        <dsp:cNvSpPr/>
      </dsp:nvSpPr>
      <dsp:spPr>
        <a:xfrm>
          <a:off x="3348675" y="476145"/>
          <a:ext cx="3138739" cy="3138739"/>
        </a:xfrm>
        <a:custGeom>
          <a:avLst/>
          <a:gdLst/>
          <a:ahLst/>
          <a:cxnLst/>
          <a:rect l="0" t="0" r="0" b="0"/>
          <a:pathLst>
            <a:path>
              <a:moveTo>
                <a:pt x="827629" y="2952389"/>
              </a:moveTo>
              <a:arcTo wR="1569369" hR="1569369" stAng="7092331" swAng="2623822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1AD0D8-50DC-4060-B304-0E58769E7556}">
      <dsp:nvSpPr>
        <dsp:cNvPr id="0" name=""/>
        <dsp:cNvSpPr/>
      </dsp:nvSpPr>
      <dsp:spPr>
        <a:xfrm>
          <a:off x="2617452" y="1570220"/>
          <a:ext cx="1462446" cy="9505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>
              <a:latin typeface="Calibri Light" panose="020F0302020204030204"/>
            </a:rPr>
            <a:t>Dynamik im Fiqh</a:t>
          </a:r>
        </a:p>
      </dsp:txBody>
      <dsp:txXfrm>
        <a:off x="2663856" y="1616624"/>
        <a:ext cx="1369638" cy="857781"/>
      </dsp:txXfrm>
    </dsp:sp>
    <dsp:sp modelId="{72C462FB-4610-4DCC-B198-8B7512FC2C3C}">
      <dsp:nvSpPr>
        <dsp:cNvPr id="0" name=""/>
        <dsp:cNvSpPr/>
      </dsp:nvSpPr>
      <dsp:spPr>
        <a:xfrm>
          <a:off x="3348675" y="476145"/>
          <a:ext cx="3138739" cy="3138739"/>
        </a:xfrm>
        <a:custGeom>
          <a:avLst/>
          <a:gdLst/>
          <a:ahLst/>
          <a:cxnLst/>
          <a:rect l="0" t="0" r="0" b="0"/>
          <a:pathLst>
            <a:path>
              <a:moveTo>
                <a:pt x="77354" y="1082737"/>
              </a:moveTo>
              <a:arcTo wR="1569369" hR="1569369" stAng="11883847" swAng="2623822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CAD30E-5269-46DD-9947-9F46C603FEBE}">
      <dsp:nvSpPr>
        <dsp:cNvPr id="0" name=""/>
        <dsp:cNvSpPr/>
      </dsp:nvSpPr>
      <dsp:spPr>
        <a:xfrm>
          <a:off x="424702" y="0"/>
          <a:ext cx="4813300" cy="5338483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958A70-365B-450D-B888-A7535894CBF4}">
      <dsp:nvSpPr>
        <dsp:cNvPr id="0" name=""/>
        <dsp:cNvSpPr/>
      </dsp:nvSpPr>
      <dsp:spPr>
        <a:xfrm>
          <a:off x="6082" y="1601544"/>
          <a:ext cx="1822683" cy="21353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>
              <a:latin typeface="Calibri Light" panose="020F0302020204030204"/>
            </a:rPr>
            <a:t>Unterschiedliche Regierungsformen in der Geschichte (Kalifat, Sultanat, etc.)</a:t>
          </a:r>
          <a:endParaRPr lang="de-DE" sz="1600" kern="1200" dirty="0"/>
        </a:p>
      </dsp:txBody>
      <dsp:txXfrm>
        <a:off x="95058" y="1690520"/>
        <a:ext cx="1644731" cy="1957441"/>
      </dsp:txXfrm>
    </dsp:sp>
    <dsp:sp modelId="{545E23FD-1222-47F2-97B7-6EDC9359FECF}">
      <dsp:nvSpPr>
        <dsp:cNvPr id="0" name=""/>
        <dsp:cNvSpPr/>
      </dsp:nvSpPr>
      <dsp:spPr>
        <a:xfrm>
          <a:off x="1920011" y="1601544"/>
          <a:ext cx="1822683" cy="21353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>
              <a:latin typeface="Calibri Light" panose="020F0302020204030204"/>
            </a:rPr>
            <a:t>Der moderne Nationalstaat</a:t>
          </a:r>
          <a:endParaRPr lang="de-DE" sz="1600" kern="1200" dirty="0"/>
        </a:p>
      </dsp:txBody>
      <dsp:txXfrm>
        <a:off x="2008987" y="1690520"/>
        <a:ext cx="1644731" cy="1957441"/>
      </dsp:txXfrm>
    </dsp:sp>
    <dsp:sp modelId="{E1D42D39-550C-4A06-963D-D6CC51E43143}">
      <dsp:nvSpPr>
        <dsp:cNvPr id="0" name=""/>
        <dsp:cNvSpPr/>
      </dsp:nvSpPr>
      <dsp:spPr>
        <a:xfrm>
          <a:off x="3833939" y="1601544"/>
          <a:ext cx="1822683" cy="21353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>
              <a:latin typeface="Calibri Light" panose="020F0302020204030204"/>
            </a:rPr>
            <a:t>"Islamischer Staat"-was ist das genau?</a:t>
          </a:r>
          <a:endParaRPr lang="de-DE" sz="1600" kern="1200" dirty="0"/>
        </a:p>
      </dsp:txBody>
      <dsp:txXfrm>
        <a:off x="3922915" y="1690520"/>
        <a:ext cx="1644731" cy="19574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0B4533B9-0342-464F-8151-A66AB186254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FA8F650-3F6B-DF46-A8C5-89CE929959B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3B260A-CD43-5F42-8BA5-8C3924214ECB}" type="datetimeFigureOut">
              <a:rPr lang="de-DE" smtClean="0"/>
              <a:t>28.11.2024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97A9D1A-5DB6-924E-8B1A-BA8608F0F1D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6DC3CD0-F485-D74D-AA54-EB1570B63A0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36A96E-5A79-4C46-9F8E-2195C26101F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90364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9B4D9B-398F-F246-A2CC-F397B5633984}" type="datetimeFigureOut">
              <a:rPr lang="de-DE" smtClean="0"/>
              <a:t>28.11.2024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D9CB5C-9033-144E-AE01-704D47D995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1855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BB7D29AA-5B2D-A141-908B-E0DBCE569977}"/>
              </a:ext>
            </a:extLst>
          </p:cNvPr>
          <p:cNvSpPr/>
          <p:nvPr userDrawn="1"/>
        </p:nvSpPr>
        <p:spPr>
          <a:xfrm>
            <a:off x="0" y="1053403"/>
            <a:ext cx="12192000" cy="33731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Grafik 8" descr="Kamil-Logo">
            <a:extLst>
              <a:ext uri="{FF2B5EF4-FFF2-40B4-BE49-F238E27FC236}">
                <a16:creationId xmlns:a16="http://schemas.microsoft.com/office/drawing/2014/main" id="{9395D541-7C6A-3844-B815-F03F813504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24392" y="260648"/>
            <a:ext cx="2017498" cy="516479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3E94E27D-BFE2-C24D-83C0-5EECCE15E9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17000"/>
          </a:blip>
          <a:srcRect t="23909" r="1774" b="38344"/>
          <a:stretch/>
        </p:blipFill>
        <p:spPr>
          <a:xfrm>
            <a:off x="0" y="1124744"/>
            <a:ext cx="12192000" cy="3314643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7D85A1AB-8A0A-3B46-83B5-C74AFD137FED}"/>
              </a:ext>
            </a:extLst>
          </p:cNvPr>
          <p:cNvSpPr/>
          <p:nvPr userDrawn="1"/>
        </p:nvSpPr>
        <p:spPr>
          <a:xfrm>
            <a:off x="-8428" y="1024261"/>
            <a:ext cx="12225108" cy="10048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0" rtlCol="0" anchor="ctr">
            <a:noAutofit/>
          </a:bodyPr>
          <a:lstStyle/>
          <a:p>
            <a:pPr algn="ctr"/>
            <a:endParaRPr lang="de-DE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1F03DDC7-7476-304E-AF64-13ACA6782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3339" y="4519474"/>
            <a:ext cx="8347794" cy="1213781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>
              <a:defRPr sz="5400" b="1">
                <a:solidFill>
                  <a:schemeClr val="tx2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12" name="Textplatzhalter 2">
            <a:extLst>
              <a:ext uri="{FF2B5EF4-FFF2-40B4-BE49-F238E27FC236}">
                <a16:creationId xmlns:a16="http://schemas.microsoft.com/office/drawing/2014/main" id="{AD56F873-4F6C-5C42-8962-52B64892F2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56718" y="5796726"/>
            <a:ext cx="8347794" cy="728618"/>
          </a:xfrm>
          <a:prstGeom prst="rect">
            <a:avLst/>
          </a:prstGeom>
        </p:spPr>
        <p:txBody>
          <a:bodyPr tIns="0"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B1C058C-5F2E-1C4E-8E8A-934DFC0C815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07368" y="4639145"/>
            <a:ext cx="1872208" cy="2044197"/>
          </a:xfrm>
          <a:prstGeom prst="rect">
            <a:avLst/>
          </a:prstGeom>
        </p:spPr>
      </p:pic>
      <p:sp>
        <p:nvSpPr>
          <p:cNvPr id="13" name="Rechteck 12">
            <a:extLst>
              <a:ext uri="{FF2B5EF4-FFF2-40B4-BE49-F238E27FC236}">
                <a16:creationId xmlns:a16="http://schemas.microsoft.com/office/drawing/2014/main" id="{D354FF39-B61C-8F48-8FF3-EA15A81BF010}"/>
              </a:ext>
            </a:extLst>
          </p:cNvPr>
          <p:cNvSpPr/>
          <p:nvPr userDrawn="1"/>
        </p:nvSpPr>
        <p:spPr>
          <a:xfrm>
            <a:off x="-8428" y="6776265"/>
            <a:ext cx="12225108" cy="20455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0" rtlCol="0" anchor="ctr">
            <a:noAutofit/>
          </a:bodyPr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9613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33E1BF7-5DFD-FD4A-96EB-CAA8E666DF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655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24882C8-236B-9A43-965A-48ED35CC44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655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pic>
        <p:nvPicPr>
          <p:cNvPr id="9" name="Grafik 8" descr="Kamil-Logo">
            <a:extLst>
              <a:ext uri="{FF2B5EF4-FFF2-40B4-BE49-F238E27FC236}">
                <a16:creationId xmlns:a16="http://schemas.microsoft.com/office/drawing/2014/main" id="{12A70012-93DD-414B-8713-53B0F18075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08683" y="228495"/>
            <a:ext cx="2094571" cy="536210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7A870591-C4D5-3044-9918-067B34DCA4B5}"/>
              </a:ext>
            </a:extLst>
          </p:cNvPr>
          <p:cNvSpPr/>
          <p:nvPr userDrawn="1"/>
        </p:nvSpPr>
        <p:spPr>
          <a:xfrm>
            <a:off x="-1" y="6364288"/>
            <a:ext cx="12185125" cy="493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Datumsplatzhalter 4">
            <a:extLst>
              <a:ext uri="{FF2B5EF4-FFF2-40B4-BE49-F238E27FC236}">
                <a16:creationId xmlns:a16="http://schemas.microsoft.com/office/drawing/2014/main" id="{B058ACEC-487B-3F4F-B6CD-F99C6C0FAF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53336"/>
            <a:ext cx="216145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576775-EAAD-234F-88A4-4C09DA392C91}" type="datetime2">
              <a:rPr lang="de-DE" smtClean="0"/>
              <a:t>Donnerstag, 28. November 2024</a:t>
            </a:fld>
            <a:endParaRPr lang="de-DE"/>
          </a:p>
        </p:txBody>
      </p:sp>
      <p:sp>
        <p:nvSpPr>
          <p:cNvPr id="16" name="Fußzeilenplatzhalter 5">
            <a:extLst>
              <a:ext uri="{FF2B5EF4-FFF2-40B4-BE49-F238E27FC236}">
                <a16:creationId xmlns:a16="http://schemas.microsoft.com/office/drawing/2014/main" id="{1612BD22-3D27-A34F-B7FE-F15FF8A32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71664" y="6453336"/>
            <a:ext cx="8282136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KAMIL 2.0 | MUSTER THEMA UND MUSTER UNTERTITEL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75CC57F1-0FE8-6848-8278-58EF2FCFA07B}"/>
              </a:ext>
            </a:extLst>
          </p:cNvPr>
          <p:cNvSpPr/>
          <p:nvPr userDrawn="1"/>
        </p:nvSpPr>
        <p:spPr>
          <a:xfrm>
            <a:off x="11691412" y="6364288"/>
            <a:ext cx="493712" cy="4937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Foliennummernplatzhalter 6">
            <a:extLst>
              <a:ext uri="{FF2B5EF4-FFF2-40B4-BE49-F238E27FC236}">
                <a16:creationId xmlns:a16="http://schemas.microsoft.com/office/drawing/2014/main" id="{6F53B5D0-BFB8-954E-BD80-D71D2BEF7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1412" y="6453336"/>
            <a:ext cx="493712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BFC5437B-1AB2-7E49-8A28-FECA4A54023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0422EC1D-CD97-6140-AF70-4FB05C3E024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383501" y="213848"/>
            <a:ext cx="6408712" cy="696383"/>
          </a:xfrm>
        </p:spPr>
        <p:txBody>
          <a:bodyPr anchor="ctr">
            <a:noAutofit/>
          </a:bodyPr>
          <a:lstStyle>
            <a:lvl1pPr marL="0" indent="0">
              <a:buNone/>
              <a:defRPr sz="4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ID" err="1"/>
              <a:t>Titel</a:t>
            </a:r>
            <a:endParaRPr lang="id-ID"/>
          </a:p>
        </p:txBody>
      </p:sp>
      <p:sp>
        <p:nvSpPr>
          <p:cNvPr id="20" name="Rectangle 3535">
            <a:extLst>
              <a:ext uri="{FF2B5EF4-FFF2-40B4-BE49-F238E27FC236}">
                <a16:creationId xmlns:a16="http://schemas.microsoft.com/office/drawing/2014/main" id="{CF12099D-3A85-9846-969B-44D70FB70621}"/>
              </a:ext>
            </a:extLst>
          </p:cNvPr>
          <p:cNvSpPr/>
          <p:nvPr userDrawn="1"/>
        </p:nvSpPr>
        <p:spPr>
          <a:xfrm>
            <a:off x="100807" y="0"/>
            <a:ext cx="1103445" cy="1028733"/>
          </a:xfrm>
          <a:custGeom>
            <a:avLst/>
            <a:gdLst>
              <a:gd name="connsiteX0" fmla="*/ 0 w 827584"/>
              <a:gd name="connsiteY0" fmla="*/ 0 h 771550"/>
              <a:gd name="connsiteX1" fmla="*/ 827584 w 827584"/>
              <a:gd name="connsiteY1" fmla="*/ 0 h 771550"/>
              <a:gd name="connsiteX2" fmla="*/ 827584 w 827584"/>
              <a:gd name="connsiteY2" fmla="*/ 771550 h 771550"/>
              <a:gd name="connsiteX3" fmla="*/ 0 w 827584"/>
              <a:gd name="connsiteY3" fmla="*/ 771550 h 771550"/>
              <a:gd name="connsiteX4" fmla="*/ 0 w 827584"/>
              <a:gd name="connsiteY4" fmla="*/ 0 h 771550"/>
              <a:gd name="connsiteX0" fmla="*/ 0 w 827584"/>
              <a:gd name="connsiteY0" fmla="*/ 0 h 771550"/>
              <a:gd name="connsiteX1" fmla="*/ 827584 w 827584"/>
              <a:gd name="connsiteY1" fmla="*/ 0 h 771550"/>
              <a:gd name="connsiteX2" fmla="*/ 668096 w 827584"/>
              <a:gd name="connsiteY2" fmla="*/ 771550 h 771550"/>
              <a:gd name="connsiteX3" fmla="*/ 0 w 827584"/>
              <a:gd name="connsiteY3" fmla="*/ 771550 h 771550"/>
              <a:gd name="connsiteX4" fmla="*/ 0 w 827584"/>
              <a:gd name="connsiteY4" fmla="*/ 0 h 771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7584" h="771550">
                <a:moveTo>
                  <a:pt x="0" y="0"/>
                </a:moveTo>
                <a:lnTo>
                  <a:pt x="827584" y="0"/>
                </a:lnTo>
                <a:lnTo>
                  <a:pt x="668096" y="771550"/>
                </a:lnTo>
                <a:lnTo>
                  <a:pt x="0" y="77155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3200"/>
          </a:p>
        </p:txBody>
      </p:sp>
      <p:sp>
        <p:nvSpPr>
          <p:cNvPr id="21" name="Rectangle 3535">
            <a:extLst>
              <a:ext uri="{FF2B5EF4-FFF2-40B4-BE49-F238E27FC236}">
                <a16:creationId xmlns:a16="http://schemas.microsoft.com/office/drawing/2014/main" id="{49C46C1B-20DD-C647-AE09-2C778105DEC8}"/>
              </a:ext>
            </a:extLst>
          </p:cNvPr>
          <p:cNvSpPr/>
          <p:nvPr userDrawn="1"/>
        </p:nvSpPr>
        <p:spPr>
          <a:xfrm>
            <a:off x="1" y="0"/>
            <a:ext cx="1055440" cy="1028733"/>
          </a:xfrm>
          <a:custGeom>
            <a:avLst/>
            <a:gdLst>
              <a:gd name="connsiteX0" fmla="*/ 0 w 827584"/>
              <a:gd name="connsiteY0" fmla="*/ 0 h 771550"/>
              <a:gd name="connsiteX1" fmla="*/ 827584 w 827584"/>
              <a:gd name="connsiteY1" fmla="*/ 0 h 771550"/>
              <a:gd name="connsiteX2" fmla="*/ 827584 w 827584"/>
              <a:gd name="connsiteY2" fmla="*/ 771550 h 771550"/>
              <a:gd name="connsiteX3" fmla="*/ 0 w 827584"/>
              <a:gd name="connsiteY3" fmla="*/ 771550 h 771550"/>
              <a:gd name="connsiteX4" fmla="*/ 0 w 827584"/>
              <a:gd name="connsiteY4" fmla="*/ 0 h 771550"/>
              <a:gd name="connsiteX0" fmla="*/ 0 w 827584"/>
              <a:gd name="connsiteY0" fmla="*/ 0 h 771550"/>
              <a:gd name="connsiteX1" fmla="*/ 827584 w 827584"/>
              <a:gd name="connsiteY1" fmla="*/ 0 h 771550"/>
              <a:gd name="connsiteX2" fmla="*/ 668096 w 827584"/>
              <a:gd name="connsiteY2" fmla="*/ 771550 h 771550"/>
              <a:gd name="connsiteX3" fmla="*/ 0 w 827584"/>
              <a:gd name="connsiteY3" fmla="*/ 771550 h 771550"/>
              <a:gd name="connsiteX4" fmla="*/ 0 w 827584"/>
              <a:gd name="connsiteY4" fmla="*/ 0 h 771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7584" h="771550">
                <a:moveTo>
                  <a:pt x="0" y="0"/>
                </a:moveTo>
                <a:lnTo>
                  <a:pt x="827584" y="0"/>
                </a:lnTo>
                <a:lnTo>
                  <a:pt x="668096" y="771550"/>
                </a:lnTo>
                <a:lnTo>
                  <a:pt x="0" y="7715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3200"/>
          </a:p>
        </p:txBody>
      </p:sp>
    </p:spTree>
    <p:extLst>
      <p:ext uri="{BB962C8B-B14F-4D97-AF65-F5344CB8AC3E}">
        <p14:creationId xmlns:p14="http://schemas.microsoft.com/office/powerpoint/2010/main" val="3841611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arallelogram 9">
            <a:extLst>
              <a:ext uri="{FF2B5EF4-FFF2-40B4-BE49-F238E27FC236}">
                <a16:creationId xmlns:a16="http://schemas.microsoft.com/office/drawing/2014/main" id="{60BCB7CD-BD3F-E44E-A38B-A8754B710980}"/>
              </a:ext>
            </a:extLst>
          </p:cNvPr>
          <p:cNvSpPr/>
          <p:nvPr userDrawn="1"/>
        </p:nvSpPr>
        <p:spPr>
          <a:xfrm flipH="1">
            <a:off x="0" y="0"/>
            <a:ext cx="6048672" cy="6858000"/>
          </a:xfrm>
          <a:prstGeom prst="parallelogram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3" name="Picture Placeholder 13">
            <a:extLst>
              <a:ext uri="{FF2B5EF4-FFF2-40B4-BE49-F238E27FC236}">
                <a16:creationId xmlns:a16="http://schemas.microsoft.com/office/drawing/2014/main" id="{93541ECC-21DF-0443-8B7D-046F3AF6B48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0402" y="1196752"/>
            <a:ext cx="4907868" cy="4320480"/>
          </a:xfrm>
          <a:custGeom>
            <a:avLst/>
            <a:gdLst>
              <a:gd name="connsiteX0" fmla="*/ 0 w 4907868"/>
              <a:gd name="connsiteY0" fmla="*/ 0 h 4320480"/>
              <a:gd name="connsiteX1" fmla="*/ 4907868 w 4907868"/>
              <a:gd name="connsiteY1" fmla="*/ 0 h 4320480"/>
              <a:gd name="connsiteX2" fmla="*/ 4907868 w 4907868"/>
              <a:gd name="connsiteY2" fmla="*/ 4320480 h 4320480"/>
              <a:gd name="connsiteX3" fmla="*/ 0 w 4907868"/>
              <a:gd name="connsiteY3" fmla="*/ 4320480 h 4320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07868" h="4320480">
                <a:moveTo>
                  <a:pt x="0" y="0"/>
                </a:moveTo>
                <a:lnTo>
                  <a:pt x="4907868" y="0"/>
                </a:lnTo>
                <a:lnTo>
                  <a:pt x="4907868" y="4320480"/>
                </a:lnTo>
                <a:lnTo>
                  <a:pt x="0" y="432048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id-ID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7A870591-C4D5-3044-9918-067B34DCA4B5}"/>
              </a:ext>
            </a:extLst>
          </p:cNvPr>
          <p:cNvSpPr/>
          <p:nvPr userDrawn="1"/>
        </p:nvSpPr>
        <p:spPr>
          <a:xfrm>
            <a:off x="-1" y="6364288"/>
            <a:ext cx="12185125" cy="493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Datumsplatzhalter 4">
            <a:extLst>
              <a:ext uri="{FF2B5EF4-FFF2-40B4-BE49-F238E27FC236}">
                <a16:creationId xmlns:a16="http://schemas.microsoft.com/office/drawing/2014/main" id="{B058ACEC-487B-3F4F-B6CD-F99C6C0FAF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53336"/>
            <a:ext cx="216145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576775-EAAD-234F-88A4-4C09DA392C91}" type="datetime2">
              <a:rPr lang="de-DE" smtClean="0"/>
              <a:t>Donnerstag, 28. November 2024</a:t>
            </a:fld>
            <a:endParaRPr lang="de-DE"/>
          </a:p>
        </p:txBody>
      </p:sp>
      <p:sp>
        <p:nvSpPr>
          <p:cNvPr id="16" name="Fußzeilenplatzhalter 5">
            <a:extLst>
              <a:ext uri="{FF2B5EF4-FFF2-40B4-BE49-F238E27FC236}">
                <a16:creationId xmlns:a16="http://schemas.microsoft.com/office/drawing/2014/main" id="{1612BD22-3D27-A34F-B7FE-F15FF8A32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71664" y="6453336"/>
            <a:ext cx="8282136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KAMIL 2.0 | MUSTER THEMA UND MUSTER UNTERTITEL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75CC57F1-0FE8-6848-8278-58EF2FCFA07B}"/>
              </a:ext>
            </a:extLst>
          </p:cNvPr>
          <p:cNvSpPr/>
          <p:nvPr userDrawn="1"/>
        </p:nvSpPr>
        <p:spPr>
          <a:xfrm>
            <a:off x="11691412" y="6364288"/>
            <a:ext cx="493712" cy="4937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Foliennummernplatzhalter 6">
            <a:extLst>
              <a:ext uri="{FF2B5EF4-FFF2-40B4-BE49-F238E27FC236}">
                <a16:creationId xmlns:a16="http://schemas.microsoft.com/office/drawing/2014/main" id="{6F53B5D0-BFB8-954E-BD80-D71D2BEF7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1412" y="6453336"/>
            <a:ext cx="493712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BFC5437B-1AB2-7E49-8A28-FECA4A54023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3" name="Freeform 26">
            <a:extLst>
              <a:ext uri="{FF2B5EF4-FFF2-40B4-BE49-F238E27FC236}">
                <a16:creationId xmlns:a16="http://schemas.microsoft.com/office/drawing/2014/main" id="{359BBAF8-382B-9D4C-BC6D-0795C126284F}"/>
              </a:ext>
            </a:extLst>
          </p:cNvPr>
          <p:cNvSpPr/>
          <p:nvPr userDrawn="1"/>
        </p:nvSpPr>
        <p:spPr>
          <a:xfrm>
            <a:off x="9498755" y="1061779"/>
            <a:ext cx="2693245" cy="435074"/>
          </a:xfrm>
          <a:custGeom>
            <a:avLst/>
            <a:gdLst>
              <a:gd name="connsiteX0" fmla="*/ 108769 w 2693245"/>
              <a:gd name="connsiteY0" fmla="*/ 0 h 435074"/>
              <a:gd name="connsiteX1" fmla="*/ 2693245 w 2693245"/>
              <a:gd name="connsiteY1" fmla="*/ 0 h 435074"/>
              <a:gd name="connsiteX2" fmla="*/ 2693245 w 2693245"/>
              <a:gd name="connsiteY2" fmla="*/ 435074 h 435074"/>
              <a:gd name="connsiteX3" fmla="*/ 0 w 2693245"/>
              <a:gd name="connsiteY3" fmla="*/ 435074 h 435074"/>
              <a:gd name="connsiteX4" fmla="*/ 108769 w 2693245"/>
              <a:gd name="connsiteY4" fmla="*/ 0 h 435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3245" h="435074">
                <a:moveTo>
                  <a:pt x="108769" y="0"/>
                </a:moveTo>
                <a:lnTo>
                  <a:pt x="2693245" y="0"/>
                </a:lnTo>
                <a:lnTo>
                  <a:pt x="2693245" y="435074"/>
                </a:lnTo>
                <a:lnTo>
                  <a:pt x="0" y="435074"/>
                </a:lnTo>
                <a:lnTo>
                  <a:pt x="10876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1F5164F3-19ED-7942-815A-5E006CE99DB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32104" y="332656"/>
            <a:ext cx="4609102" cy="720725"/>
          </a:xfrm>
        </p:spPr>
        <p:txBody>
          <a:bodyPr>
            <a:normAutofit/>
          </a:bodyPr>
          <a:lstStyle>
            <a:lvl1pPr marL="0" indent="0" algn="r">
              <a:buNone/>
              <a:defRPr sz="40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id-ID"/>
              <a:t>Titel</a:t>
            </a:r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2A050198-15A2-2041-9886-6E0688E7AB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32104" y="1053381"/>
            <a:ext cx="4609102" cy="435074"/>
          </a:xfrm>
        </p:spPr>
        <p:txBody>
          <a:bodyPr>
            <a:normAutofit/>
          </a:bodyPr>
          <a:lstStyle>
            <a:lvl1pPr marL="0" indent="0" algn="r">
              <a:buNone/>
              <a:defRPr sz="20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id-ID" err="1"/>
              <a:t>Untertitel</a:t>
            </a:r>
            <a:endParaRPr lang="id-ID"/>
          </a:p>
        </p:txBody>
      </p:sp>
      <p:sp>
        <p:nvSpPr>
          <p:cNvPr id="26" name="Text Placeholder 9">
            <a:extLst>
              <a:ext uri="{FF2B5EF4-FFF2-40B4-BE49-F238E27FC236}">
                <a16:creationId xmlns:a16="http://schemas.microsoft.com/office/drawing/2014/main" id="{EBC772CE-D64E-F540-A28D-FE12CE9A253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32104" y="3496806"/>
            <a:ext cx="4609102" cy="435074"/>
          </a:xfrm>
        </p:spPr>
        <p:txBody>
          <a:bodyPr>
            <a:normAutofit/>
          </a:bodyPr>
          <a:lstStyle>
            <a:lvl1pPr marL="0" indent="0" algn="r">
              <a:buNone/>
              <a:defRPr sz="20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id-ID" err="1"/>
              <a:t>Information</a:t>
            </a:r>
            <a:endParaRPr lang="id-ID"/>
          </a:p>
        </p:txBody>
      </p:sp>
      <p:sp>
        <p:nvSpPr>
          <p:cNvPr id="27" name="Text Placeholder 9">
            <a:extLst>
              <a:ext uri="{FF2B5EF4-FFF2-40B4-BE49-F238E27FC236}">
                <a16:creationId xmlns:a16="http://schemas.microsoft.com/office/drawing/2014/main" id="{9DB8D64E-D35D-064A-8325-2571EBCC261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032104" y="3931880"/>
            <a:ext cx="4605228" cy="718567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id-ID" err="1"/>
              <a:t>Beschreibung</a:t>
            </a:r>
            <a:endParaRPr lang="id-ID"/>
          </a:p>
          <a:p>
            <a:pPr lvl="0"/>
            <a:endParaRPr lang="id-ID"/>
          </a:p>
        </p:txBody>
      </p:sp>
      <p:sp>
        <p:nvSpPr>
          <p:cNvPr id="28" name="Text Placeholder 9">
            <a:extLst>
              <a:ext uri="{FF2B5EF4-FFF2-40B4-BE49-F238E27FC236}">
                <a16:creationId xmlns:a16="http://schemas.microsoft.com/office/drawing/2014/main" id="{E8FF547C-83A7-4248-A657-5AE5EC76C8E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032104" y="4818824"/>
            <a:ext cx="4609102" cy="435074"/>
          </a:xfrm>
        </p:spPr>
        <p:txBody>
          <a:bodyPr>
            <a:normAutofit/>
          </a:bodyPr>
          <a:lstStyle>
            <a:lvl1pPr marL="0" indent="0" algn="r">
              <a:buNone/>
              <a:defRPr sz="20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id-ID" err="1"/>
              <a:t>Information</a:t>
            </a:r>
            <a:endParaRPr lang="id-ID"/>
          </a:p>
        </p:txBody>
      </p:sp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6DC2A92E-28C1-EA43-86EA-F3EF0B61CEB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032104" y="5253898"/>
            <a:ext cx="4605228" cy="718567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id-ID" err="1"/>
              <a:t>Beschreibung</a:t>
            </a:r>
            <a:endParaRPr lang="id-ID"/>
          </a:p>
          <a:p>
            <a:pPr lvl="0"/>
            <a:endParaRPr lang="id-ID"/>
          </a:p>
        </p:txBody>
      </p:sp>
      <p:sp>
        <p:nvSpPr>
          <p:cNvPr id="30" name="Text Placeholder 9">
            <a:extLst>
              <a:ext uri="{FF2B5EF4-FFF2-40B4-BE49-F238E27FC236}">
                <a16:creationId xmlns:a16="http://schemas.microsoft.com/office/drawing/2014/main" id="{CB473744-2EDB-F140-92B4-AF528DD6DBA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028230" y="2193123"/>
            <a:ext cx="4609102" cy="435074"/>
          </a:xfrm>
        </p:spPr>
        <p:txBody>
          <a:bodyPr>
            <a:normAutofit/>
          </a:bodyPr>
          <a:lstStyle>
            <a:lvl1pPr marL="0" indent="0" algn="r">
              <a:buNone/>
              <a:defRPr sz="20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id-ID" err="1"/>
              <a:t>Information</a:t>
            </a:r>
            <a:endParaRPr lang="id-ID"/>
          </a:p>
        </p:txBody>
      </p:sp>
      <p:sp>
        <p:nvSpPr>
          <p:cNvPr id="31" name="Text Placeholder 9">
            <a:extLst>
              <a:ext uri="{FF2B5EF4-FFF2-40B4-BE49-F238E27FC236}">
                <a16:creationId xmlns:a16="http://schemas.microsoft.com/office/drawing/2014/main" id="{B304D3DD-ABD1-6844-8A4D-50A57EA501F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028230" y="2628197"/>
            <a:ext cx="4605228" cy="718567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id-ID" err="1"/>
              <a:t>Beschreibung</a:t>
            </a:r>
            <a:endParaRPr lang="id-ID"/>
          </a:p>
          <a:p>
            <a:pPr lvl="0"/>
            <a:endParaRPr lang="id-ID"/>
          </a:p>
        </p:txBody>
      </p:sp>
      <p:sp>
        <p:nvSpPr>
          <p:cNvPr id="32" name="Rectangle 29">
            <a:extLst>
              <a:ext uri="{FF2B5EF4-FFF2-40B4-BE49-F238E27FC236}">
                <a16:creationId xmlns:a16="http://schemas.microsoft.com/office/drawing/2014/main" id="{310754F8-C401-1044-A732-1DEF71DC7F4D}"/>
              </a:ext>
            </a:extLst>
          </p:cNvPr>
          <p:cNvSpPr/>
          <p:nvPr userDrawn="1"/>
        </p:nvSpPr>
        <p:spPr>
          <a:xfrm>
            <a:off x="443464" y="1053381"/>
            <a:ext cx="5184576" cy="460786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912506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8">
            <a:extLst>
              <a:ext uri="{FF2B5EF4-FFF2-40B4-BE49-F238E27FC236}">
                <a16:creationId xmlns:a16="http://schemas.microsoft.com/office/drawing/2014/main" id="{FD4380E3-FE5D-9448-8F93-07C0983C1D7D}"/>
              </a:ext>
            </a:extLst>
          </p:cNvPr>
          <p:cNvSpPr>
            <a:spLocks/>
          </p:cNvSpPr>
          <p:nvPr userDrawn="1"/>
        </p:nvSpPr>
        <p:spPr bwMode="auto">
          <a:xfrm>
            <a:off x="431372" y="0"/>
            <a:ext cx="6263217" cy="6858000"/>
          </a:xfrm>
          <a:custGeom>
            <a:avLst/>
            <a:gdLst>
              <a:gd name="T0" fmla="*/ 2959 w 2959"/>
              <a:gd name="T1" fmla="*/ 3236 h 3236"/>
              <a:gd name="T2" fmla="*/ 0 w 2959"/>
              <a:gd name="T3" fmla="*/ 3236 h 3236"/>
              <a:gd name="T4" fmla="*/ 0 w 2959"/>
              <a:gd name="T5" fmla="*/ 0 h 3236"/>
              <a:gd name="T6" fmla="*/ 1714 w 2959"/>
              <a:gd name="T7" fmla="*/ 0 h 3236"/>
              <a:gd name="T8" fmla="*/ 2959 w 2959"/>
              <a:gd name="T9" fmla="*/ 3236 h 3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59" h="3236">
                <a:moveTo>
                  <a:pt x="2959" y="3236"/>
                </a:moveTo>
                <a:lnTo>
                  <a:pt x="0" y="3236"/>
                </a:lnTo>
                <a:lnTo>
                  <a:pt x="0" y="0"/>
                </a:lnTo>
                <a:lnTo>
                  <a:pt x="1714" y="0"/>
                </a:lnTo>
                <a:lnTo>
                  <a:pt x="2959" y="3236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id-ID" sz="3200"/>
          </a:p>
        </p:txBody>
      </p:sp>
      <p:sp>
        <p:nvSpPr>
          <p:cNvPr id="24" name="Freeform 9">
            <a:extLst>
              <a:ext uri="{FF2B5EF4-FFF2-40B4-BE49-F238E27FC236}">
                <a16:creationId xmlns:a16="http://schemas.microsoft.com/office/drawing/2014/main" id="{02CA5857-C21D-A445-8E06-A375E9602FAD}"/>
              </a:ext>
            </a:extLst>
          </p:cNvPr>
          <p:cNvSpPr>
            <a:spLocks/>
          </p:cNvSpPr>
          <p:nvPr userDrawn="1"/>
        </p:nvSpPr>
        <p:spPr bwMode="auto">
          <a:xfrm>
            <a:off x="-4233" y="4234"/>
            <a:ext cx="6263217" cy="6849533"/>
          </a:xfrm>
          <a:custGeom>
            <a:avLst/>
            <a:gdLst>
              <a:gd name="T0" fmla="*/ 2959 w 2959"/>
              <a:gd name="T1" fmla="*/ 3236 h 3236"/>
              <a:gd name="T2" fmla="*/ 0 w 2959"/>
              <a:gd name="T3" fmla="*/ 3236 h 3236"/>
              <a:gd name="T4" fmla="*/ 0 w 2959"/>
              <a:gd name="T5" fmla="*/ 0 h 3236"/>
              <a:gd name="T6" fmla="*/ 1714 w 2959"/>
              <a:gd name="T7" fmla="*/ 0 h 3236"/>
              <a:gd name="T8" fmla="*/ 2959 w 2959"/>
              <a:gd name="T9" fmla="*/ 3236 h 3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59" h="3236">
                <a:moveTo>
                  <a:pt x="2959" y="3236"/>
                </a:moveTo>
                <a:lnTo>
                  <a:pt x="0" y="3236"/>
                </a:lnTo>
                <a:lnTo>
                  <a:pt x="0" y="0"/>
                </a:lnTo>
                <a:lnTo>
                  <a:pt x="1714" y="0"/>
                </a:lnTo>
                <a:lnTo>
                  <a:pt x="2959" y="3236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id-ID" sz="3200"/>
          </a:p>
        </p:txBody>
      </p:sp>
      <p:sp>
        <p:nvSpPr>
          <p:cNvPr id="25" name="Rectangle 8">
            <a:extLst>
              <a:ext uri="{FF2B5EF4-FFF2-40B4-BE49-F238E27FC236}">
                <a16:creationId xmlns:a16="http://schemas.microsoft.com/office/drawing/2014/main" id="{CBBF53A1-4AE2-6244-A180-E3D49636F30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15484" y="1124744"/>
            <a:ext cx="9948333" cy="4909874"/>
          </a:xfrm>
          <a:prstGeom prst="rect">
            <a:avLst/>
          </a:prstGeom>
          <a:noFill/>
          <a:ln w="28575" cap="flat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id-ID" sz="3200"/>
          </a:p>
        </p:txBody>
      </p:sp>
      <p:sp>
        <p:nvSpPr>
          <p:cNvPr id="26" name="Picture Placeholder 2">
            <a:extLst>
              <a:ext uri="{FF2B5EF4-FFF2-40B4-BE49-F238E27FC236}">
                <a16:creationId xmlns:a16="http://schemas.microsoft.com/office/drawing/2014/main" id="{B1F61989-3C6A-1547-ADFE-E64312E4DBE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02200" y="1268760"/>
            <a:ext cx="9694333" cy="4624040"/>
          </a:xfrm>
        </p:spPr>
        <p:txBody>
          <a:bodyPr/>
          <a:lstStyle/>
          <a:p>
            <a:endParaRPr lang="id-ID"/>
          </a:p>
        </p:txBody>
      </p:sp>
      <p:pic>
        <p:nvPicPr>
          <p:cNvPr id="11" name="Grafik 10" descr="Kamil-Logo">
            <a:extLst>
              <a:ext uri="{FF2B5EF4-FFF2-40B4-BE49-F238E27FC236}">
                <a16:creationId xmlns:a16="http://schemas.microsoft.com/office/drawing/2014/main" id="{D8818CA6-459C-964D-8E95-F815DF8656E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08683" y="228495"/>
            <a:ext cx="2094571" cy="536210"/>
          </a:xfrm>
          <a:prstGeom prst="rect">
            <a:avLst/>
          </a:prstGeom>
        </p:spPr>
      </p:pic>
      <p:sp>
        <p:nvSpPr>
          <p:cNvPr id="16" name="Rechteck 15">
            <a:extLst>
              <a:ext uri="{FF2B5EF4-FFF2-40B4-BE49-F238E27FC236}">
                <a16:creationId xmlns:a16="http://schemas.microsoft.com/office/drawing/2014/main" id="{2ED84502-5380-D34E-964A-B8E2EED39037}"/>
              </a:ext>
            </a:extLst>
          </p:cNvPr>
          <p:cNvSpPr/>
          <p:nvPr userDrawn="1"/>
        </p:nvSpPr>
        <p:spPr>
          <a:xfrm>
            <a:off x="-1" y="6364288"/>
            <a:ext cx="12185125" cy="493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Datumsplatzhalter 4">
            <a:extLst>
              <a:ext uri="{FF2B5EF4-FFF2-40B4-BE49-F238E27FC236}">
                <a16:creationId xmlns:a16="http://schemas.microsoft.com/office/drawing/2014/main" id="{4FC3F68F-9309-9F48-BDB9-F137973A57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53336"/>
            <a:ext cx="216145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576775-EAAD-234F-88A4-4C09DA392C91}" type="datetime2">
              <a:rPr lang="de-DE" smtClean="0"/>
              <a:t>Donnerstag, 28. November 2024</a:t>
            </a:fld>
            <a:endParaRPr lang="de-DE"/>
          </a:p>
        </p:txBody>
      </p:sp>
      <p:sp>
        <p:nvSpPr>
          <p:cNvPr id="18" name="Fußzeilenplatzhalter 5">
            <a:extLst>
              <a:ext uri="{FF2B5EF4-FFF2-40B4-BE49-F238E27FC236}">
                <a16:creationId xmlns:a16="http://schemas.microsoft.com/office/drawing/2014/main" id="{37109BDB-B10A-8949-BA7A-EEBA9BBF5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71664" y="6453336"/>
            <a:ext cx="8282136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KAMIL 2.0 | MUSTER THEMA UND MUSTER UNTERTITEL</a:t>
            </a: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49C72379-A097-E847-B58B-F9CE9E5F82DF}"/>
              </a:ext>
            </a:extLst>
          </p:cNvPr>
          <p:cNvSpPr/>
          <p:nvPr userDrawn="1"/>
        </p:nvSpPr>
        <p:spPr>
          <a:xfrm>
            <a:off x="11691412" y="6364288"/>
            <a:ext cx="493712" cy="4937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Foliennummernplatzhalter 6">
            <a:extLst>
              <a:ext uri="{FF2B5EF4-FFF2-40B4-BE49-F238E27FC236}">
                <a16:creationId xmlns:a16="http://schemas.microsoft.com/office/drawing/2014/main" id="{39FDCC2C-64D7-824C-88FC-9076242C9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1412" y="6453336"/>
            <a:ext cx="493712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BFC5437B-1AB2-7E49-8A28-FECA4A54023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345369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89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081A9FA-0592-D046-8D1B-6649BDF0C4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54C3C3C-D7AC-C241-A07A-7BC7B26658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1924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FD96171-4788-DE4D-BBDB-2DA2D55309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C5C2C85B-F409-244B-885B-BC726AD2C5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1924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pic>
        <p:nvPicPr>
          <p:cNvPr id="11" name="Grafik 10" descr="Kamil-Logo">
            <a:extLst>
              <a:ext uri="{FF2B5EF4-FFF2-40B4-BE49-F238E27FC236}">
                <a16:creationId xmlns:a16="http://schemas.microsoft.com/office/drawing/2014/main" id="{D8818CA6-459C-964D-8E95-F815DF8656E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08683" y="228495"/>
            <a:ext cx="2094571" cy="536210"/>
          </a:xfrm>
          <a:prstGeom prst="rect">
            <a:avLst/>
          </a:prstGeom>
        </p:spPr>
      </p:pic>
      <p:sp>
        <p:nvSpPr>
          <p:cNvPr id="16" name="Rechteck 15">
            <a:extLst>
              <a:ext uri="{FF2B5EF4-FFF2-40B4-BE49-F238E27FC236}">
                <a16:creationId xmlns:a16="http://schemas.microsoft.com/office/drawing/2014/main" id="{2ED84502-5380-D34E-964A-B8E2EED39037}"/>
              </a:ext>
            </a:extLst>
          </p:cNvPr>
          <p:cNvSpPr/>
          <p:nvPr userDrawn="1"/>
        </p:nvSpPr>
        <p:spPr>
          <a:xfrm>
            <a:off x="-1" y="6364288"/>
            <a:ext cx="12185125" cy="493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Datumsplatzhalter 4">
            <a:extLst>
              <a:ext uri="{FF2B5EF4-FFF2-40B4-BE49-F238E27FC236}">
                <a16:creationId xmlns:a16="http://schemas.microsoft.com/office/drawing/2014/main" id="{4FC3F68F-9309-9F48-BDB9-F137973A57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53336"/>
            <a:ext cx="216145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576775-EAAD-234F-88A4-4C09DA392C91}" type="datetime2">
              <a:rPr lang="de-DE" smtClean="0"/>
              <a:t>Donnerstag, 28. November 2024</a:t>
            </a:fld>
            <a:endParaRPr lang="de-DE"/>
          </a:p>
        </p:txBody>
      </p:sp>
      <p:sp>
        <p:nvSpPr>
          <p:cNvPr id="18" name="Fußzeilenplatzhalter 5">
            <a:extLst>
              <a:ext uri="{FF2B5EF4-FFF2-40B4-BE49-F238E27FC236}">
                <a16:creationId xmlns:a16="http://schemas.microsoft.com/office/drawing/2014/main" id="{37109BDB-B10A-8949-BA7A-EEBA9BBF5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71664" y="6453336"/>
            <a:ext cx="8282136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KAMIL 2.0 | MUSTER THEMA UND MUSTER UNTERTITEL</a:t>
            </a: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49C72379-A097-E847-B58B-F9CE9E5F82DF}"/>
              </a:ext>
            </a:extLst>
          </p:cNvPr>
          <p:cNvSpPr/>
          <p:nvPr userDrawn="1"/>
        </p:nvSpPr>
        <p:spPr>
          <a:xfrm>
            <a:off x="11691412" y="6364288"/>
            <a:ext cx="493712" cy="4937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Foliennummernplatzhalter 6">
            <a:extLst>
              <a:ext uri="{FF2B5EF4-FFF2-40B4-BE49-F238E27FC236}">
                <a16:creationId xmlns:a16="http://schemas.microsoft.com/office/drawing/2014/main" id="{39FDCC2C-64D7-824C-88FC-9076242C9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1412" y="6453336"/>
            <a:ext cx="493712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BFC5437B-1AB2-7E49-8A28-FECA4A54023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7C243133-9EB9-D34E-BC13-6B433105423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383501" y="213848"/>
            <a:ext cx="6408712" cy="696383"/>
          </a:xfrm>
        </p:spPr>
        <p:txBody>
          <a:bodyPr anchor="ctr">
            <a:noAutofit/>
          </a:bodyPr>
          <a:lstStyle>
            <a:lvl1pPr marL="0" indent="0">
              <a:buNone/>
              <a:defRPr sz="4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ID" err="1"/>
              <a:t>Titel</a:t>
            </a:r>
            <a:endParaRPr lang="id-ID"/>
          </a:p>
        </p:txBody>
      </p:sp>
      <p:sp>
        <p:nvSpPr>
          <p:cNvPr id="22" name="Rectangle 3535">
            <a:extLst>
              <a:ext uri="{FF2B5EF4-FFF2-40B4-BE49-F238E27FC236}">
                <a16:creationId xmlns:a16="http://schemas.microsoft.com/office/drawing/2014/main" id="{B31ACB52-F78A-3544-B87D-4132C7DC1538}"/>
              </a:ext>
            </a:extLst>
          </p:cNvPr>
          <p:cNvSpPr/>
          <p:nvPr userDrawn="1"/>
        </p:nvSpPr>
        <p:spPr>
          <a:xfrm>
            <a:off x="100807" y="0"/>
            <a:ext cx="1103445" cy="1028733"/>
          </a:xfrm>
          <a:custGeom>
            <a:avLst/>
            <a:gdLst>
              <a:gd name="connsiteX0" fmla="*/ 0 w 827584"/>
              <a:gd name="connsiteY0" fmla="*/ 0 h 771550"/>
              <a:gd name="connsiteX1" fmla="*/ 827584 w 827584"/>
              <a:gd name="connsiteY1" fmla="*/ 0 h 771550"/>
              <a:gd name="connsiteX2" fmla="*/ 827584 w 827584"/>
              <a:gd name="connsiteY2" fmla="*/ 771550 h 771550"/>
              <a:gd name="connsiteX3" fmla="*/ 0 w 827584"/>
              <a:gd name="connsiteY3" fmla="*/ 771550 h 771550"/>
              <a:gd name="connsiteX4" fmla="*/ 0 w 827584"/>
              <a:gd name="connsiteY4" fmla="*/ 0 h 771550"/>
              <a:gd name="connsiteX0" fmla="*/ 0 w 827584"/>
              <a:gd name="connsiteY0" fmla="*/ 0 h 771550"/>
              <a:gd name="connsiteX1" fmla="*/ 827584 w 827584"/>
              <a:gd name="connsiteY1" fmla="*/ 0 h 771550"/>
              <a:gd name="connsiteX2" fmla="*/ 668096 w 827584"/>
              <a:gd name="connsiteY2" fmla="*/ 771550 h 771550"/>
              <a:gd name="connsiteX3" fmla="*/ 0 w 827584"/>
              <a:gd name="connsiteY3" fmla="*/ 771550 h 771550"/>
              <a:gd name="connsiteX4" fmla="*/ 0 w 827584"/>
              <a:gd name="connsiteY4" fmla="*/ 0 h 771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7584" h="771550">
                <a:moveTo>
                  <a:pt x="0" y="0"/>
                </a:moveTo>
                <a:lnTo>
                  <a:pt x="827584" y="0"/>
                </a:lnTo>
                <a:lnTo>
                  <a:pt x="668096" y="771550"/>
                </a:lnTo>
                <a:lnTo>
                  <a:pt x="0" y="77155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3200"/>
          </a:p>
        </p:txBody>
      </p:sp>
      <p:sp>
        <p:nvSpPr>
          <p:cNvPr id="23" name="Rectangle 3535">
            <a:extLst>
              <a:ext uri="{FF2B5EF4-FFF2-40B4-BE49-F238E27FC236}">
                <a16:creationId xmlns:a16="http://schemas.microsoft.com/office/drawing/2014/main" id="{C4D6BD0F-AE4C-084C-A73A-A81203C8CF32}"/>
              </a:ext>
            </a:extLst>
          </p:cNvPr>
          <p:cNvSpPr/>
          <p:nvPr userDrawn="1"/>
        </p:nvSpPr>
        <p:spPr>
          <a:xfrm>
            <a:off x="1" y="0"/>
            <a:ext cx="1055440" cy="1028733"/>
          </a:xfrm>
          <a:custGeom>
            <a:avLst/>
            <a:gdLst>
              <a:gd name="connsiteX0" fmla="*/ 0 w 827584"/>
              <a:gd name="connsiteY0" fmla="*/ 0 h 771550"/>
              <a:gd name="connsiteX1" fmla="*/ 827584 w 827584"/>
              <a:gd name="connsiteY1" fmla="*/ 0 h 771550"/>
              <a:gd name="connsiteX2" fmla="*/ 827584 w 827584"/>
              <a:gd name="connsiteY2" fmla="*/ 771550 h 771550"/>
              <a:gd name="connsiteX3" fmla="*/ 0 w 827584"/>
              <a:gd name="connsiteY3" fmla="*/ 771550 h 771550"/>
              <a:gd name="connsiteX4" fmla="*/ 0 w 827584"/>
              <a:gd name="connsiteY4" fmla="*/ 0 h 771550"/>
              <a:gd name="connsiteX0" fmla="*/ 0 w 827584"/>
              <a:gd name="connsiteY0" fmla="*/ 0 h 771550"/>
              <a:gd name="connsiteX1" fmla="*/ 827584 w 827584"/>
              <a:gd name="connsiteY1" fmla="*/ 0 h 771550"/>
              <a:gd name="connsiteX2" fmla="*/ 668096 w 827584"/>
              <a:gd name="connsiteY2" fmla="*/ 771550 h 771550"/>
              <a:gd name="connsiteX3" fmla="*/ 0 w 827584"/>
              <a:gd name="connsiteY3" fmla="*/ 771550 h 771550"/>
              <a:gd name="connsiteX4" fmla="*/ 0 w 827584"/>
              <a:gd name="connsiteY4" fmla="*/ 0 h 771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7584" h="771550">
                <a:moveTo>
                  <a:pt x="0" y="0"/>
                </a:moveTo>
                <a:lnTo>
                  <a:pt x="827584" y="0"/>
                </a:lnTo>
                <a:lnTo>
                  <a:pt x="668096" y="771550"/>
                </a:lnTo>
                <a:lnTo>
                  <a:pt x="0" y="7715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3200"/>
          </a:p>
        </p:txBody>
      </p:sp>
    </p:spTree>
    <p:extLst>
      <p:ext uri="{BB962C8B-B14F-4D97-AF65-F5344CB8AC3E}">
        <p14:creationId xmlns:p14="http://schemas.microsoft.com/office/powerpoint/2010/main" val="21987029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8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Kamil-Logo">
            <a:extLst>
              <a:ext uri="{FF2B5EF4-FFF2-40B4-BE49-F238E27FC236}">
                <a16:creationId xmlns:a16="http://schemas.microsoft.com/office/drawing/2014/main" id="{BB5622FD-2216-4F4E-9977-3042903657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08683" y="228495"/>
            <a:ext cx="2094571" cy="536210"/>
          </a:xfrm>
          <a:prstGeom prst="rect">
            <a:avLst/>
          </a:prstGeom>
        </p:spPr>
      </p:pic>
      <p:sp>
        <p:nvSpPr>
          <p:cNvPr id="12" name="Rechteck 11">
            <a:extLst>
              <a:ext uri="{FF2B5EF4-FFF2-40B4-BE49-F238E27FC236}">
                <a16:creationId xmlns:a16="http://schemas.microsoft.com/office/drawing/2014/main" id="{D81FC26B-5363-A646-AD5B-AFCE2B29D4C0}"/>
              </a:ext>
            </a:extLst>
          </p:cNvPr>
          <p:cNvSpPr/>
          <p:nvPr userDrawn="1"/>
        </p:nvSpPr>
        <p:spPr>
          <a:xfrm>
            <a:off x="-1" y="6364288"/>
            <a:ext cx="12185125" cy="493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Datumsplatzhalter 4">
            <a:extLst>
              <a:ext uri="{FF2B5EF4-FFF2-40B4-BE49-F238E27FC236}">
                <a16:creationId xmlns:a16="http://schemas.microsoft.com/office/drawing/2014/main" id="{A7EC83E7-DD3F-FC43-B8BC-86E31C8EF6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53336"/>
            <a:ext cx="216145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576775-EAAD-234F-88A4-4C09DA392C91}" type="datetime2">
              <a:rPr lang="de-DE" smtClean="0"/>
              <a:t>Donnerstag, 28. November 2024</a:t>
            </a:fld>
            <a:endParaRPr lang="de-DE"/>
          </a:p>
        </p:txBody>
      </p:sp>
      <p:sp>
        <p:nvSpPr>
          <p:cNvPr id="14" name="Fußzeilenplatzhalter 5">
            <a:extLst>
              <a:ext uri="{FF2B5EF4-FFF2-40B4-BE49-F238E27FC236}">
                <a16:creationId xmlns:a16="http://schemas.microsoft.com/office/drawing/2014/main" id="{037AF008-8796-EF47-88BE-5A44DD126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71664" y="6453336"/>
            <a:ext cx="8282136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KAMIL 2.0 | MUSTER THEMA UND MUSTER UNTERTITEL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836F31E7-96B0-BC44-A647-8BEF055E3604}"/>
              </a:ext>
            </a:extLst>
          </p:cNvPr>
          <p:cNvSpPr/>
          <p:nvPr userDrawn="1"/>
        </p:nvSpPr>
        <p:spPr>
          <a:xfrm>
            <a:off x="11691412" y="6364288"/>
            <a:ext cx="493712" cy="4937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Foliennummernplatzhalter 6">
            <a:extLst>
              <a:ext uri="{FF2B5EF4-FFF2-40B4-BE49-F238E27FC236}">
                <a16:creationId xmlns:a16="http://schemas.microsoft.com/office/drawing/2014/main" id="{8B6FF6E8-D816-5846-83CC-E346E387B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1412" y="6453336"/>
            <a:ext cx="493712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BFC5437B-1AB2-7E49-8A28-FECA4A54023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B098E01A-2D09-E54C-8C26-2164138316A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383501" y="213848"/>
            <a:ext cx="6408712" cy="696383"/>
          </a:xfrm>
        </p:spPr>
        <p:txBody>
          <a:bodyPr anchor="ctr">
            <a:noAutofit/>
          </a:bodyPr>
          <a:lstStyle>
            <a:lvl1pPr marL="0" indent="0">
              <a:buNone/>
              <a:defRPr sz="4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ID" err="1"/>
              <a:t>Titel</a:t>
            </a:r>
            <a:endParaRPr lang="id-ID"/>
          </a:p>
        </p:txBody>
      </p:sp>
      <p:sp>
        <p:nvSpPr>
          <p:cNvPr id="18" name="Rectangle 3535">
            <a:extLst>
              <a:ext uri="{FF2B5EF4-FFF2-40B4-BE49-F238E27FC236}">
                <a16:creationId xmlns:a16="http://schemas.microsoft.com/office/drawing/2014/main" id="{A8E8A313-1C9F-A941-B7A9-1DB548A6BA20}"/>
              </a:ext>
            </a:extLst>
          </p:cNvPr>
          <p:cNvSpPr/>
          <p:nvPr userDrawn="1"/>
        </p:nvSpPr>
        <p:spPr>
          <a:xfrm>
            <a:off x="100807" y="0"/>
            <a:ext cx="1103445" cy="1028733"/>
          </a:xfrm>
          <a:custGeom>
            <a:avLst/>
            <a:gdLst>
              <a:gd name="connsiteX0" fmla="*/ 0 w 827584"/>
              <a:gd name="connsiteY0" fmla="*/ 0 h 771550"/>
              <a:gd name="connsiteX1" fmla="*/ 827584 w 827584"/>
              <a:gd name="connsiteY1" fmla="*/ 0 h 771550"/>
              <a:gd name="connsiteX2" fmla="*/ 827584 w 827584"/>
              <a:gd name="connsiteY2" fmla="*/ 771550 h 771550"/>
              <a:gd name="connsiteX3" fmla="*/ 0 w 827584"/>
              <a:gd name="connsiteY3" fmla="*/ 771550 h 771550"/>
              <a:gd name="connsiteX4" fmla="*/ 0 w 827584"/>
              <a:gd name="connsiteY4" fmla="*/ 0 h 771550"/>
              <a:gd name="connsiteX0" fmla="*/ 0 w 827584"/>
              <a:gd name="connsiteY0" fmla="*/ 0 h 771550"/>
              <a:gd name="connsiteX1" fmla="*/ 827584 w 827584"/>
              <a:gd name="connsiteY1" fmla="*/ 0 h 771550"/>
              <a:gd name="connsiteX2" fmla="*/ 668096 w 827584"/>
              <a:gd name="connsiteY2" fmla="*/ 771550 h 771550"/>
              <a:gd name="connsiteX3" fmla="*/ 0 w 827584"/>
              <a:gd name="connsiteY3" fmla="*/ 771550 h 771550"/>
              <a:gd name="connsiteX4" fmla="*/ 0 w 827584"/>
              <a:gd name="connsiteY4" fmla="*/ 0 h 771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7584" h="771550">
                <a:moveTo>
                  <a:pt x="0" y="0"/>
                </a:moveTo>
                <a:lnTo>
                  <a:pt x="827584" y="0"/>
                </a:lnTo>
                <a:lnTo>
                  <a:pt x="668096" y="771550"/>
                </a:lnTo>
                <a:lnTo>
                  <a:pt x="0" y="77155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3200"/>
          </a:p>
        </p:txBody>
      </p:sp>
      <p:sp>
        <p:nvSpPr>
          <p:cNvPr id="19" name="Rectangle 3535">
            <a:extLst>
              <a:ext uri="{FF2B5EF4-FFF2-40B4-BE49-F238E27FC236}">
                <a16:creationId xmlns:a16="http://schemas.microsoft.com/office/drawing/2014/main" id="{7474AC5B-4C84-4B4B-9977-48D8DECA5A22}"/>
              </a:ext>
            </a:extLst>
          </p:cNvPr>
          <p:cNvSpPr/>
          <p:nvPr userDrawn="1"/>
        </p:nvSpPr>
        <p:spPr>
          <a:xfrm>
            <a:off x="1" y="0"/>
            <a:ext cx="1055440" cy="1028733"/>
          </a:xfrm>
          <a:custGeom>
            <a:avLst/>
            <a:gdLst>
              <a:gd name="connsiteX0" fmla="*/ 0 w 827584"/>
              <a:gd name="connsiteY0" fmla="*/ 0 h 771550"/>
              <a:gd name="connsiteX1" fmla="*/ 827584 w 827584"/>
              <a:gd name="connsiteY1" fmla="*/ 0 h 771550"/>
              <a:gd name="connsiteX2" fmla="*/ 827584 w 827584"/>
              <a:gd name="connsiteY2" fmla="*/ 771550 h 771550"/>
              <a:gd name="connsiteX3" fmla="*/ 0 w 827584"/>
              <a:gd name="connsiteY3" fmla="*/ 771550 h 771550"/>
              <a:gd name="connsiteX4" fmla="*/ 0 w 827584"/>
              <a:gd name="connsiteY4" fmla="*/ 0 h 771550"/>
              <a:gd name="connsiteX0" fmla="*/ 0 w 827584"/>
              <a:gd name="connsiteY0" fmla="*/ 0 h 771550"/>
              <a:gd name="connsiteX1" fmla="*/ 827584 w 827584"/>
              <a:gd name="connsiteY1" fmla="*/ 0 h 771550"/>
              <a:gd name="connsiteX2" fmla="*/ 668096 w 827584"/>
              <a:gd name="connsiteY2" fmla="*/ 771550 h 771550"/>
              <a:gd name="connsiteX3" fmla="*/ 0 w 827584"/>
              <a:gd name="connsiteY3" fmla="*/ 771550 h 771550"/>
              <a:gd name="connsiteX4" fmla="*/ 0 w 827584"/>
              <a:gd name="connsiteY4" fmla="*/ 0 h 771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7584" h="771550">
                <a:moveTo>
                  <a:pt x="0" y="0"/>
                </a:moveTo>
                <a:lnTo>
                  <a:pt x="827584" y="0"/>
                </a:lnTo>
                <a:lnTo>
                  <a:pt x="668096" y="771550"/>
                </a:lnTo>
                <a:lnTo>
                  <a:pt x="0" y="7715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3200"/>
          </a:p>
        </p:txBody>
      </p:sp>
    </p:spTree>
    <p:extLst>
      <p:ext uri="{BB962C8B-B14F-4D97-AF65-F5344CB8AC3E}">
        <p14:creationId xmlns:p14="http://schemas.microsoft.com/office/powerpoint/2010/main" val="7216293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A9356116-6AE7-4D48-9027-D3AE7F50A7CE}"/>
              </a:ext>
            </a:extLst>
          </p:cNvPr>
          <p:cNvSpPr/>
          <p:nvPr userDrawn="1"/>
        </p:nvSpPr>
        <p:spPr>
          <a:xfrm>
            <a:off x="0" y="0"/>
            <a:ext cx="1218512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030ADC2A-B0B4-0D45-BDB0-EE14596211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7000"/>
          </a:blip>
          <a:srcRect l="709" t="12977" r="709" b="8603"/>
          <a:stretch/>
        </p:blipFill>
        <p:spPr>
          <a:xfrm>
            <a:off x="0" y="27384"/>
            <a:ext cx="121851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8027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030ADC2A-B0B4-0D45-BDB0-EE14596211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</a:blip>
          <a:srcRect t="10224" b="10224"/>
          <a:stretch/>
        </p:blipFill>
        <p:spPr>
          <a:xfrm>
            <a:off x="6875" y="27384"/>
            <a:ext cx="121851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0128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Kamil-Logo">
            <a:extLst>
              <a:ext uri="{FF2B5EF4-FFF2-40B4-BE49-F238E27FC236}">
                <a16:creationId xmlns:a16="http://schemas.microsoft.com/office/drawing/2014/main" id="{30077A98-F232-8243-A390-D362A0CE24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08683" y="228495"/>
            <a:ext cx="2094571" cy="536210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4474185F-CAC0-4547-9B24-F7B02CABD623}"/>
              </a:ext>
            </a:extLst>
          </p:cNvPr>
          <p:cNvSpPr/>
          <p:nvPr userDrawn="1"/>
        </p:nvSpPr>
        <p:spPr>
          <a:xfrm>
            <a:off x="-1" y="6364288"/>
            <a:ext cx="12185125" cy="493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Datumsplatzhalter 4">
            <a:extLst>
              <a:ext uri="{FF2B5EF4-FFF2-40B4-BE49-F238E27FC236}">
                <a16:creationId xmlns:a16="http://schemas.microsoft.com/office/drawing/2014/main" id="{9093D9CA-3D39-A440-B22C-4A60E8E1A3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53336"/>
            <a:ext cx="216145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576775-EAAD-234F-88A4-4C09DA392C91}" type="datetime2">
              <a:rPr lang="de-DE" smtClean="0"/>
              <a:t>Donnerstag, 28. November 2024</a:t>
            </a:fld>
            <a:endParaRPr lang="de-DE"/>
          </a:p>
        </p:txBody>
      </p:sp>
      <p:sp>
        <p:nvSpPr>
          <p:cNvPr id="13" name="Fußzeilenplatzhalter 5">
            <a:extLst>
              <a:ext uri="{FF2B5EF4-FFF2-40B4-BE49-F238E27FC236}">
                <a16:creationId xmlns:a16="http://schemas.microsoft.com/office/drawing/2014/main" id="{9AD01262-5448-F34E-808F-753D58BE7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71664" y="6453336"/>
            <a:ext cx="8282136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KAMIL 2.0 | MUSTER THEMA UND MUSTER UNTERTITEL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812AE276-6745-834A-BA65-F560839869D9}"/>
              </a:ext>
            </a:extLst>
          </p:cNvPr>
          <p:cNvSpPr/>
          <p:nvPr userDrawn="1"/>
        </p:nvSpPr>
        <p:spPr>
          <a:xfrm>
            <a:off x="11691412" y="6364288"/>
            <a:ext cx="493712" cy="4937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Foliennummernplatzhalter 6">
            <a:extLst>
              <a:ext uri="{FF2B5EF4-FFF2-40B4-BE49-F238E27FC236}">
                <a16:creationId xmlns:a16="http://schemas.microsoft.com/office/drawing/2014/main" id="{1990B064-0A97-414C-8509-2A8C51BF2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1412" y="6453336"/>
            <a:ext cx="493712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BFC5437B-1AB2-7E49-8A28-FECA4A54023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19577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Kamil-Logo">
            <a:extLst>
              <a:ext uri="{FF2B5EF4-FFF2-40B4-BE49-F238E27FC236}">
                <a16:creationId xmlns:a16="http://schemas.microsoft.com/office/drawing/2014/main" id="{30077A98-F232-8243-A390-D362A0CE24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08683" y="228495"/>
            <a:ext cx="2094571" cy="536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2060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5148097F-3379-A546-9F6F-8166309F1406}"/>
              </a:ext>
            </a:extLst>
          </p:cNvPr>
          <p:cNvSpPr/>
          <p:nvPr userDrawn="1"/>
        </p:nvSpPr>
        <p:spPr>
          <a:xfrm>
            <a:off x="-1" y="6364288"/>
            <a:ext cx="12185125" cy="493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Datumsplatzhalter 4">
            <a:extLst>
              <a:ext uri="{FF2B5EF4-FFF2-40B4-BE49-F238E27FC236}">
                <a16:creationId xmlns:a16="http://schemas.microsoft.com/office/drawing/2014/main" id="{3E880CE9-F60C-A64B-9493-68BD867C06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53336"/>
            <a:ext cx="216145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576775-EAAD-234F-88A4-4C09DA392C91}" type="datetime2">
              <a:rPr lang="de-DE" smtClean="0"/>
              <a:t>Donnerstag, 28. November 2024</a:t>
            </a:fld>
            <a:endParaRPr lang="de-DE"/>
          </a:p>
        </p:txBody>
      </p:sp>
      <p:sp>
        <p:nvSpPr>
          <p:cNvPr id="12" name="Fußzeilenplatzhalter 5">
            <a:extLst>
              <a:ext uri="{FF2B5EF4-FFF2-40B4-BE49-F238E27FC236}">
                <a16:creationId xmlns:a16="http://schemas.microsoft.com/office/drawing/2014/main" id="{5DD564A6-75C6-EC46-99A4-BD3FA0198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71664" y="6453336"/>
            <a:ext cx="8282136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KAMIL 2.0 | MUSTER THEMA UND MUSTER UNTERTITEL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3B1EFEDB-5EFF-5845-98CB-27AFBB7F2C8D}"/>
              </a:ext>
            </a:extLst>
          </p:cNvPr>
          <p:cNvSpPr/>
          <p:nvPr userDrawn="1"/>
        </p:nvSpPr>
        <p:spPr>
          <a:xfrm>
            <a:off x="11691412" y="6364288"/>
            <a:ext cx="493712" cy="4937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Foliennummernplatzhalter 6">
            <a:extLst>
              <a:ext uri="{FF2B5EF4-FFF2-40B4-BE49-F238E27FC236}">
                <a16:creationId xmlns:a16="http://schemas.microsoft.com/office/drawing/2014/main" id="{BCE97C2D-085F-FA4B-A36E-71F2CF2DF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1412" y="6453336"/>
            <a:ext cx="493712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BFC5437B-1AB2-7E49-8A28-FECA4A54023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8904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>
            <a:extLst>
              <a:ext uri="{FF2B5EF4-FFF2-40B4-BE49-F238E27FC236}">
                <a16:creationId xmlns:a16="http://schemas.microsoft.com/office/drawing/2014/main" id="{1F03DDC7-7476-304E-AF64-13ACA6782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4589582"/>
            <a:ext cx="10515600" cy="1112090"/>
          </a:xfrm>
          <a:prstGeom prst="rect">
            <a:avLst/>
          </a:prstGeom>
        </p:spPr>
        <p:txBody>
          <a:bodyPr anchor="b"/>
          <a:lstStyle>
            <a:lvl1pPr>
              <a:defRPr sz="6000" b="1">
                <a:solidFill>
                  <a:schemeClr val="tx2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12" name="Textplatzhalter 2">
            <a:extLst>
              <a:ext uri="{FF2B5EF4-FFF2-40B4-BE49-F238E27FC236}">
                <a16:creationId xmlns:a16="http://schemas.microsoft.com/office/drawing/2014/main" id="{AD56F873-4F6C-5C42-8962-52B64892F2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5796128"/>
            <a:ext cx="10515600" cy="8012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E8402433-09CA-7F4E-B628-EAA90E7A6D13}"/>
              </a:ext>
            </a:extLst>
          </p:cNvPr>
          <p:cNvSpPr/>
          <p:nvPr userDrawn="1"/>
        </p:nvSpPr>
        <p:spPr>
          <a:xfrm>
            <a:off x="-8428" y="6776265"/>
            <a:ext cx="12225108" cy="20455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0" rtlCol="0" anchor="ctr">
            <a:noAutofit/>
          </a:bodyPr>
          <a:lstStyle/>
          <a:p>
            <a:pPr algn="ctr"/>
            <a:endParaRPr lang="de-DE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B2103A2B-6184-334E-89CE-E5E588973255}"/>
              </a:ext>
            </a:extLst>
          </p:cNvPr>
          <p:cNvSpPr/>
          <p:nvPr userDrawn="1"/>
        </p:nvSpPr>
        <p:spPr>
          <a:xfrm>
            <a:off x="0" y="1053403"/>
            <a:ext cx="12192000" cy="33731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6" name="Grafik 15" descr="Kamil-Logo">
            <a:extLst>
              <a:ext uri="{FF2B5EF4-FFF2-40B4-BE49-F238E27FC236}">
                <a16:creationId xmlns:a16="http://schemas.microsoft.com/office/drawing/2014/main" id="{42EC99CD-B106-CB4A-83E2-75075FFC70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24392" y="260648"/>
            <a:ext cx="2017498" cy="516479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E5E51E8C-C4A8-4F42-B223-37A009869E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17000"/>
          </a:blip>
          <a:srcRect t="23909" r="1774" b="38344"/>
          <a:stretch/>
        </p:blipFill>
        <p:spPr>
          <a:xfrm>
            <a:off x="0" y="1124744"/>
            <a:ext cx="12192000" cy="3314643"/>
          </a:xfrm>
          <a:prstGeom prst="rect">
            <a:avLst/>
          </a:prstGeom>
        </p:spPr>
      </p:pic>
      <p:sp>
        <p:nvSpPr>
          <p:cNvPr id="18" name="Rechteck 17">
            <a:extLst>
              <a:ext uri="{FF2B5EF4-FFF2-40B4-BE49-F238E27FC236}">
                <a16:creationId xmlns:a16="http://schemas.microsoft.com/office/drawing/2014/main" id="{DBA73673-4608-6C41-82E1-1151C2A84495}"/>
              </a:ext>
            </a:extLst>
          </p:cNvPr>
          <p:cNvSpPr/>
          <p:nvPr userDrawn="1"/>
        </p:nvSpPr>
        <p:spPr>
          <a:xfrm>
            <a:off x="-8428" y="1024261"/>
            <a:ext cx="12225108" cy="10048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0" rtlCol="0" anchor="ctr">
            <a:noAutofit/>
          </a:bodyPr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1772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12">
            <a:extLst>
              <a:ext uri="{FF2B5EF4-FFF2-40B4-BE49-F238E27FC236}">
                <a16:creationId xmlns:a16="http://schemas.microsoft.com/office/drawing/2014/main" id="{770EBD04-3BF3-5F4E-929F-F523F97384B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790597" y="1641147"/>
            <a:ext cx="8610806" cy="4175753"/>
          </a:xfrm>
          <a:custGeom>
            <a:avLst/>
            <a:gdLst>
              <a:gd name="connsiteX0" fmla="*/ 0 w 4464495"/>
              <a:gd name="connsiteY0" fmla="*/ 0 h 3888432"/>
              <a:gd name="connsiteX1" fmla="*/ 4464495 w 4464495"/>
              <a:gd name="connsiteY1" fmla="*/ 0 h 3888432"/>
              <a:gd name="connsiteX2" fmla="*/ 4464495 w 4464495"/>
              <a:gd name="connsiteY2" fmla="*/ 3888432 h 3888432"/>
              <a:gd name="connsiteX3" fmla="*/ 0 w 4464495"/>
              <a:gd name="connsiteY3" fmla="*/ 3888432 h 3888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4495" h="3888432">
                <a:moveTo>
                  <a:pt x="0" y="0"/>
                </a:moveTo>
                <a:lnTo>
                  <a:pt x="4464495" y="0"/>
                </a:lnTo>
                <a:lnTo>
                  <a:pt x="4464495" y="3888432"/>
                </a:lnTo>
                <a:lnTo>
                  <a:pt x="0" y="388843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pic>
        <p:nvPicPr>
          <p:cNvPr id="7" name="Grafik 6" descr="Kamil-Logo">
            <a:extLst>
              <a:ext uri="{FF2B5EF4-FFF2-40B4-BE49-F238E27FC236}">
                <a16:creationId xmlns:a16="http://schemas.microsoft.com/office/drawing/2014/main" id="{391C4325-25BB-6F4D-8A0A-7002E4D78D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08683" y="228495"/>
            <a:ext cx="2094571" cy="536210"/>
          </a:xfrm>
          <a:prstGeom prst="rect">
            <a:avLst/>
          </a:prstGeom>
        </p:spPr>
      </p:pic>
      <p:sp>
        <p:nvSpPr>
          <p:cNvPr id="13" name="Rechteck 12">
            <a:extLst>
              <a:ext uri="{FF2B5EF4-FFF2-40B4-BE49-F238E27FC236}">
                <a16:creationId xmlns:a16="http://schemas.microsoft.com/office/drawing/2014/main" id="{E943C708-45C0-6A46-B62E-3DC225BF4143}"/>
              </a:ext>
            </a:extLst>
          </p:cNvPr>
          <p:cNvSpPr/>
          <p:nvPr userDrawn="1"/>
        </p:nvSpPr>
        <p:spPr>
          <a:xfrm>
            <a:off x="-1" y="6364288"/>
            <a:ext cx="12185125" cy="493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Datumsplatzhalter 4">
            <a:extLst>
              <a:ext uri="{FF2B5EF4-FFF2-40B4-BE49-F238E27FC236}">
                <a16:creationId xmlns:a16="http://schemas.microsoft.com/office/drawing/2014/main" id="{81618C2A-405E-E54E-9BBE-FE0A8BA79F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53336"/>
            <a:ext cx="216145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576775-EAAD-234F-88A4-4C09DA392C91}" type="datetime2">
              <a:rPr lang="de-DE" smtClean="0"/>
              <a:t>Donnerstag, 28. November 2024</a:t>
            </a:fld>
            <a:endParaRPr lang="de-DE"/>
          </a:p>
        </p:txBody>
      </p:sp>
      <p:sp>
        <p:nvSpPr>
          <p:cNvPr id="15" name="Fußzeilenplatzhalter 5">
            <a:extLst>
              <a:ext uri="{FF2B5EF4-FFF2-40B4-BE49-F238E27FC236}">
                <a16:creationId xmlns:a16="http://schemas.microsoft.com/office/drawing/2014/main" id="{999E0671-434F-974D-BC2C-3765A5625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71664" y="6453336"/>
            <a:ext cx="8282136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KAMIL 2.0 | MUSTER THEMA UND MUSTER UNTERTITEL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98913E4E-1829-7446-BE33-782EB651FE6D}"/>
              </a:ext>
            </a:extLst>
          </p:cNvPr>
          <p:cNvSpPr/>
          <p:nvPr userDrawn="1"/>
        </p:nvSpPr>
        <p:spPr>
          <a:xfrm>
            <a:off x="11691412" y="6364288"/>
            <a:ext cx="493712" cy="4937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Foliennummernplatzhalter 6">
            <a:extLst>
              <a:ext uri="{FF2B5EF4-FFF2-40B4-BE49-F238E27FC236}">
                <a16:creationId xmlns:a16="http://schemas.microsoft.com/office/drawing/2014/main" id="{F10C84F1-3D24-9E47-8546-098811538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1412" y="6453336"/>
            <a:ext cx="493712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BFC5437B-1AB2-7E49-8A28-FECA4A54023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23" name="Right Triangle 1">
            <a:extLst>
              <a:ext uri="{FF2B5EF4-FFF2-40B4-BE49-F238E27FC236}">
                <a16:creationId xmlns:a16="http://schemas.microsoft.com/office/drawing/2014/main" id="{2A292353-EBE6-674B-8397-0796B224F769}"/>
              </a:ext>
            </a:extLst>
          </p:cNvPr>
          <p:cNvSpPr/>
          <p:nvPr userDrawn="1"/>
        </p:nvSpPr>
        <p:spPr>
          <a:xfrm flipH="1">
            <a:off x="8112224" y="3384288"/>
            <a:ext cx="2808312" cy="2808312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6816ADA6-877D-9445-A8C4-0583462941C1}"/>
              </a:ext>
            </a:extLst>
          </p:cNvPr>
          <p:cNvSpPr/>
          <p:nvPr userDrawn="1"/>
        </p:nvSpPr>
        <p:spPr>
          <a:xfrm>
            <a:off x="1589464" y="1412776"/>
            <a:ext cx="8990490" cy="4608512"/>
          </a:xfrm>
          <a:prstGeom prst="rect">
            <a:avLst/>
          </a:prstGeom>
          <a:noFill/>
          <a:ln w="127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32CF98C1-572F-2A4E-9171-1DDFB168993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383501" y="213848"/>
            <a:ext cx="6408712" cy="696383"/>
          </a:xfrm>
        </p:spPr>
        <p:txBody>
          <a:bodyPr anchor="ctr">
            <a:noAutofit/>
          </a:bodyPr>
          <a:lstStyle>
            <a:lvl1pPr marL="0" indent="0">
              <a:buNone/>
              <a:defRPr sz="4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ID" err="1"/>
              <a:t>Titel</a:t>
            </a:r>
            <a:endParaRPr lang="id-ID"/>
          </a:p>
        </p:txBody>
      </p:sp>
      <p:sp>
        <p:nvSpPr>
          <p:cNvPr id="25" name="Rectangle 3535">
            <a:extLst>
              <a:ext uri="{FF2B5EF4-FFF2-40B4-BE49-F238E27FC236}">
                <a16:creationId xmlns:a16="http://schemas.microsoft.com/office/drawing/2014/main" id="{F5F0B2B5-06EE-4344-B2BD-F11CCFCF71E6}"/>
              </a:ext>
            </a:extLst>
          </p:cNvPr>
          <p:cNvSpPr/>
          <p:nvPr userDrawn="1"/>
        </p:nvSpPr>
        <p:spPr>
          <a:xfrm>
            <a:off x="100807" y="0"/>
            <a:ext cx="1103445" cy="1028733"/>
          </a:xfrm>
          <a:custGeom>
            <a:avLst/>
            <a:gdLst>
              <a:gd name="connsiteX0" fmla="*/ 0 w 827584"/>
              <a:gd name="connsiteY0" fmla="*/ 0 h 771550"/>
              <a:gd name="connsiteX1" fmla="*/ 827584 w 827584"/>
              <a:gd name="connsiteY1" fmla="*/ 0 h 771550"/>
              <a:gd name="connsiteX2" fmla="*/ 827584 w 827584"/>
              <a:gd name="connsiteY2" fmla="*/ 771550 h 771550"/>
              <a:gd name="connsiteX3" fmla="*/ 0 w 827584"/>
              <a:gd name="connsiteY3" fmla="*/ 771550 h 771550"/>
              <a:gd name="connsiteX4" fmla="*/ 0 w 827584"/>
              <a:gd name="connsiteY4" fmla="*/ 0 h 771550"/>
              <a:gd name="connsiteX0" fmla="*/ 0 w 827584"/>
              <a:gd name="connsiteY0" fmla="*/ 0 h 771550"/>
              <a:gd name="connsiteX1" fmla="*/ 827584 w 827584"/>
              <a:gd name="connsiteY1" fmla="*/ 0 h 771550"/>
              <a:gd name="connsiteX2" fmla="*/ 668096 w 827584"/>
              <a:gd name="connsiteY2" fmla="*/ 771550 h 771550"/>
              <a:gd name="connsiteX3" fmla="*/ 0 w 827584"/>
              <a:gd name="connsiteY3" fmla="*/ 771550 h 771550"/>
              <a:gd name="connsiteX4" fmla="*/ 0 w 827584"/>
              <a:gd name="connsiteY4" fmla="*/ 0 h 771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7584" h="771550">
                <a:moveTo>
                  <a:pt x="0" y="0"/>
                </a:moveTo>
                <a:lnTo>
                  <a:pt x="827584" y="0"/>
                </a:lnTo>
                <a:lnTo>
                  <a:pt x="668096" y="771550"/>
                </a:lnTo>
                <a:lnTo>
                  <a:pt x="0" y="77155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3200"/>
          </a:p>
        </p:txBody>
      </p:sp>
      <p:sp>
        <p:nvSpPr>
          <p:cNvPr id="26" name="Rectangle 3535">
            <a:extLst>
              <a:ext uri="{FF2B5EF4-FFF2-40B4-BE49-F238E27FC236}">
                <a16:creationId xmlns:a16="http://schemas.microsoft.com/office/drawing/2014/main" id="{A9A3A1B2-820D-694D-A0E5-3FA3E8247B18}"/>
              </a:ext>
            </a:extLst>
          </p:cNvPr>
          <p:cNvSpPr/>
          <p:nvPr userDrawn="1"/>
        </p:nvSpPr>
        <p:spPr>
          <a:xfrm>
            <a:off x="1" y="0"/>
            <a:ext cx="1055440" cy="1028733"/>
          </a:xfrm>
          <a:custGeom>
            <a:avLst/>
            <a:gdLst>
              <a:gd name="connsiteX0" fmla="*/ 0 w 827584"/>
              <a:gd name="connsiteY0" fmla="*/ 0 h 771550"/>
              <a:gd name="connsiteX1" fmla="*/ 827584 w 827584"/>
              <a:gd name="connsiteY1" fmla="*/ 0 h 771550"/>
              <a:gd name="connsiteX2" fmla="*/ 827584 w 827584"/>
              <a:gd name="connsiteY2" fmla="*/ 771550 h 771550"/>
              <a:gd name="connsiteX3" fmla="*/ 0 w 827584"/>
              <a:gd name="connsiteY3" fmla="*/ 771550 h 771550"/>
              <a:gd name="connsiteX4" fmla="*/ 0 w 827584"/>
              <a:gd name="connsiteY4" fmla="*/ 0 h 771550"/>
              <a:gd name="connsiteX0" fmla="*/ 0 w 827584"/>
              <a:gd name="connsiteY0" fmla="*/ 0 h 771550"/>
              <a:gd name="connsiteX1" fmla="*/ 827584 w 827584"/>
              <a:gd name="connsiteY1" fmla="*/ 0 h 771550"/>
              <a:gd name="connsiteX2" fmla="*/ 668096 w 827584"/>
              <a:gd name="connsiteY2" fmla="*/ 771550 h 771550"/>
              <a:gd name="connsiteX3" fmla="*/ 0 w 827584"/>
              <a:gd name="connsiteY3" fmla="*/ 771550 h 771550"/>
              <a:gd name="connsiteX4" fmla="*/ 0 w 827584"/>
              <a:gd name="connsiteY4" fmla="*/ 0 h 771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7584" h="771550">
                <a:moveTo>
                  <a:pt x="0" y="0"/>
                </a:moveTo>
                <a:lnTo>
                  <a:pt x="827584" y="0"/>
                </a:lnTo>
                <a:lnTo>
                  <a:pt x="668096" y="771550"/>
                </a:lnTo>
                <a:lnTo>
                  <a:pt x="0" y="7715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3200"/>
          </a:p>
        </p:txBody>
      </p:sp>
    </p:spTree>
    <p:extLst>
      <p:ext uri="{BB962C8B-B14F-4D97-AF65-F5344CB8AC3E}">
        <p14:creationId xmlns:p14="http://schemas.microsoft.com/office/powerpoint/2010/main" val="25342959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2">
            <a:extLst>
              <a:ext uri="{FF2B5EF4-FFF2-40B4-BE49-F238E27FC236}">
                <a16:creationId xmlns:a16="http://schemas.microsoft.com/office/drawing/2014/main" id="{CF873899-E0B9-E44B-B63B-A2970FC17F82}"/>
              </a:ext>
            </a:extLst>
          </p:cNvPr>
          <p:cNvSpPr>
            <a:spLocks/>
          </p:cNvSpPr>
          <p:nvPr userDrawn="1"/>
        </p:nvSpPr>
        <p:spPr bwMode="auto">
          <a:xfrm flipH="1">
            <a:off x="5875743" y="-27384"/>
            <a:ext cx="6316257" cy="6858001"/>
          </a:xfrm>
          <a:custGeom>
            <a:avLst/>
            <a:gdLst>
              <a:gd name="T0" fmla="*/ 2959 w 2959"/>
              <a:gd name="T1" fmla="*/ 3236 h 3236"/>
              <a:gd name="T2" fmla="*/ 0 w 2959"/>
              <a:gd name="T3" fmla="*/ 3236 h 3236"/>
              <a:gd name="T4" fmla="*/ 0 w 2959"/>
              <a:gd name="T5" fmla="*/ 0 h 3236"/>
              <a:gd name="T6" fmla="*/ 1714 w 2959"/>
              <a:gd name="T7" fmla="*/ 0 h 3236"/>
              <a:gd name="T8" fmla="*/ 2959 w 2959"/>
              <a:gd name="T9" fmla="*/ 3236 h 3236"/>
              <a:gd name="connsiteX0" fmla="*/ 7888 w 7888"/>
              <a:gd name="connsiteY0" fmla="*/ 10000 h 10000"/>
              <a:gd name="connsiteX1" fmla="*/ 0 w 7888"/>
              <a:gd name="connsiteY1" fmla="*/ 10000 h 10000"/>
              <a:gd name="connsiteX2" fmla="*/ 0 w 7888"/>
              <a:gd name="connsiteY2" fmla="*/ 0 h 10000"/>
              <a:gd name="connsiteX3" fmla="*/ 5792 w 7888"/>
              <a:gd name="connsiteY3" fmla="*/ 0 h 10000"/>
              <a:gd name="connsiteX4" fmla="*/ 7888 w 7888"/>
              <a:gd name="connsiteY4" fmla="*/ 10000 h 10000"/>
              <a:gd name="connsiteX0" fmla="*/ 8814 w 8814"/>
              <a:gd name="connsiteY0" fmla="*/ 10000 h 10000"/>
              <a:gd name="connsiteX1" fmla="*/ 0 w 8814"/>
              <a:gd name="connsiteY1" fmla="*/ 10000 h 10000"/>
              <a:gd name="connsiteX2" fmla="*/ 0 w 8814"/>
              <a:gd name="connsiteY2" fmla="*/ 0 h 10000"/>
              <a:gd name="connsiteX3" fmla="*/ 7343 w 8814"/>
              <a:gd name="connsiteY3" fmla="*/ 0 h 10000"/>
              <a:gd name="connsiteX4" fmla="*/ 8814 w 8814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14" h="10000">
                <a:moveTo>
                  <a:pt x="8814" y="10000"/>
                </a:moveTo>
                <a:lnTo>
                  <a:pt x="0" y="10000"/>
                </a:lnTo>
                <a:lnTo>
                  <a:pt x="0" y="0"/>
                </a:lnTo>
                <a:lnTo>
                  <a:pt x="7343" y="0"/>
                </a:lnTo>
                <a:lnTo>
                  <a:pt x="8814" y="10000"/>
                </a:lnTo>
                <a:close/>
              </a:path>
            </a:pathLst>
          </a:custGeom>
          <a:solidFill>
            <a:schemeClr val="accent2">
              <a:alpha val="27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id-ID" sz="3200"/>
          </a:p>
        </p:txBody>
      </p:sp>
      <p:sp>
        <p:nvSpPr>
          <p:cNvPr id="19" name="Picture Placeholder 12">
            <a:extLst>
              <a:ext uri="{FF2B5EF4-FFF2-40B4-BE49-F238E27FC236}">
                <a16:creationId xmlns:a16="http://schemas.microsoft.com/office/drawing/2014/main" id="{861D7E18-2865-0647-B2A5-9521E74F4DF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544326" y="1529408"/>
            <a:ext cx="7783922" cy="4175753"/>
          </a:xfrm>
          <a:custGeom>
            <a:avLst/>
            <a:gdLst>
              <a:gd name="connsiteX0" fmla="*/ 0 w 4464495"/>
              <a:gd name="connsiteY0" fmla="*/ 0 h 3888432"/>
              <a:gd name="connsiteX1" fmla="*/ 4464495 w 4464495"/>
              <a:gd name="connsiteY1" fmla="*/ 0 h 3888432"/>
              <a:gd name="connsiteX2" fmla="*/ 4464495 w 4464495"/>
              <a:gd name="connsiteY2" fmla="*/ 3888432 h 3888432"/>
              <a:gd name="connsiteX3" fmla="*/ 0 w 4464495"/>
              <a:gd name="connsiteY3" fmla="*/ 3888432 h 3888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4495" h="3888432">
                <a:moveTo>
                  <a:pt x="0" y="0"/>
                </a:moveTo>
                <a:lnTo>
                  <a:pt x="4464495" y="0"/>
                </a:lnTo>
                <a:lnTo>
                  <a:pt x="4464495" y="3888432"/>
                </a:lnTo>
                <a:lnTo>
                  <a:pt x="0" y="388843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49BB62EA-A88E-3B44-AA3E-547C9D61113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688288" y="2165739"/>
            <a:ext cx="2949044" cy="435074"/>
          </a:xfrm>
        </p:spPr>
        <p:txBody>
          <a:bodyPr>
            <a:normAutofit/>
          </a:bodyPr>
          <a:lstStyle>
            <a:lvl1pPr marL="0" indent="0" algn="r">
              <a:buNone/>
              <a:defRPr sz="20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noProof="0"/>
              <a:t>Information</a:t>
            </a:r>
            <a:r>
              <a:rPr lang="id-ID"/>
              <a:t> Titel</a:t>
            </a:r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44BABF2C-7DEF-5749-A883-BD85586A591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684412" y="2600813"/>
            <a:ext cx="2949045" cy="1952931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de-DE" noProof="0"/>
              <a:t>Beschreibung</a:t>
            </a:r>
            <a:r>
              <a:rPr lang="id-ID"/>
              <a:t>, Komentar</a:t>
            </a:r>
          </a:p>
          <a:p>
            <a:pPr lvl="0"/>
            <a:endParaRPr lang="id-ID"/>
          </a:p>
        </p:txBody>
      </p:sp>
      <p:sp>
        <p:nvSpPr>
          <p:cNvPr id="25" name="Rectangle 1">
            <a:extLst>
              <a:ext uri="{FF2B5EF4-FFF2-40B4-BE49-F238E27FC236}">
                <a16:creationId xmlns:a16="http://schemas.microsoft.com/office/drawing/2014/main" id="{A4F324B7-C7D4-3248-BA02-3C1EA925E175}"/>
              </a:ext>
            </a:extLst>
          </p:cNvPr>
          <p:cNvSpPr/>
          <p:nvPr userDrawn="1"/>
        </p:nvSpPr>
        <p:spPr>
          <a:xfrm>
            <a:off x="398694" y="1385392"/>
            <a:ext cx="6993450" cy="4464496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7" name="Grafik 6" descr="Kamil-Logo">
            <a:extLst>
              <a:ext uri="{FF2B5EF4-FFF2-40B4-BE49-F238E27FC236}">
                <a16:creationId xmlns:a16="http://schemas.microsoft.com/office/drawing/2014/main" id="{391C4325-25BB-6F4D-8A0A-7002E4D78D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08683" y="228495"/>
            <a:ext cx="2094571" cy="536210"/>
          </a:xfrm>
          <a:prstGeom prst="rect">
            <a:avLst/>
          </a:prstGeom>
        </p:spPr>
      </p:pic>
      <p:sp>
        <p:nvSpPr>
          <p:cNvPr id="13" name="Rechteck 12">
            <a:extLst>
              <a:ext uri="{FF2B5EF4-FFF2-40B4-BE49-F238E27FC236}">
                <a16:creationId xmlns:a16="http://schemas.microsoft.com/office/drawing/2014/main" id="{E943C708-45C0-6A46-B62E-3DC225BF4143}"/>
              </a:ext>
            </a:extLst>
          </p:cNvPr>
          <p:cNvSpPr/>
          <p:nvPr userDrawn="1"/>
        </p:nvSpPr>
        <p:spPr>
          <a:xfrm>
            <a:off x="-1" y="6364288"/>
            <a:ext cx="12185125" cy="493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Datumsplatzhalter 4">
            <a:extLst>
              <a:ext uri="{FF2B5EF4-FFF2-40B4-BE49-F238E27FC236}">
                <a16:creationId xmlns:a16="http://schemas.microsoft.com/office/drawing/2014/main" id="{81618C2A-405E-E54E-9BBE-FE0A8BA79F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53336"/>
            <a:ext cx="216145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576775-EAAD-234F-88A4-4C09DA392C91}" type="datetime2">
              <a:rPr lang="de-DE" smtClean="0"/>
              <a:t>Donnerstag, 28. November 2024</a:t>
            </a:fld>
            <a:endParaRPr lang="de-DE"/>
          </a:p>
        </p:txBody>
      </p:sp>
      <p:sp>
        <p:nvSpPr>
          <p:cNvPr id="15" name="Fußzeilenplatzhalter 5">
            <a:extLst>
              <a:ext uri="{FF2B5EF4-FFF2-40B4-BE49-F238E27FC236}">
                <a16:creationId xmlns:a16="http://schemas.microsoft.com/office/drawing/2014/main" id="{999E0671-434F-974D-BC2C-3765A5625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71664" y="6453336"/>
            <a:ext cx="8282136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KAMIL 2.0 | MUSTER THEMA UND MUSTER UNTERTITEL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98913E4E-1829-7446-BE33-782EB651FE6D}"/>
              </a:ext>
            </a:extLst>
          </p:cNvPr>
          <p:cNvSpPr/>
          <p:nvPr userDrawn="1"/>
        </p:nvSpPr>
        <p:spPr>
          <a:xfrm>
            <a:off x="11691412" y="6364288"/>
            <a:ext cx="493712" cy="4937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Foliennummernplatzhalter 6">
            <a:extLst>
              <a:ext uri="{FF2B5EF4-FFF2-40B4-BE49-F238E27FC236}">
                <a16:creationId xmlns:a16="http://schemas.microsoft.com/office/drawing/2014/main" id="{F10C84F1-3D24-9E47-8546-098811538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1412" y="6453336"/>
            <a:ext cx="493712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BFC5437B-1AB2-7E49-8A28-FECA4A54023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4876AF14-FD41-054B-832C-266FD340668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383501" y="213848"/>
            <a:ext cx="6408712" cy="696383"/>
          </a:xfrm>
        </p:spPr>
        <p:txBody>
          <a:bodyPr anchor="ctr">
            <a:noAutofit/>
          </a:bodyPr>
          <a:lstStyle>
            <a:lvl1pPr marL="0" indent="0">
              <a:buNone/>
              <a:defRPr sz="4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noProof="0"/>
              <a:t>Titel</a:t>
            </a:r>
          </a:p>
        </p:txBody>
      </p:sp>
      <p:sp>
        <p:nvSpPr>
          <p:cNvPr id="27" name="Rectangle 3535">
            <a:extLst>
              <a:ext uri="{FF2B5EF4-FFF2-40B4-BE49-F238E27FC236}">
                <a16:creationId xmlns:a16="http://schemas.microsoft.com/office/drawing/2014/main" id="{14D17F70-5E83-7243-8FBC-A85308D602C6}"/>
              </a:ext>
            </a:extLst>
          </p:cNvPr>
          <p:cNvSpPr/>
          <p:nvPr userDrawn="1"/>
        </p:nvSpPr>
        <p:spPr>
          <a:xfrm>
            <a:off x="100807" y="0"/>
            <a:ext cx="1103445" cy="1028733"/>
          </a:xfrm>
          <a:custGeom>
            <a:avLst/>
            <a:gdLst>
              <a:gd name="connsiteX0" fmla="*/ 0 w 827584"/>
              <a:gd name="connsiteY0" fmla="*/ 0 h 771550"/>
              <a:gd name="connsiteX1" fmla="*/ 827584 w 827584"/>
              <a:gd name="connsiteY1" fmla="*/ 0 h 771550"/>
              <a:gd name="connsiteX2" fmla="*/ 827584 w 827584"/>
              <a:gd name="connsiteY2" fmla="*/ 771550 h 771550"/>
              <a:gd name="connsiteX3" fmla="*/ 0 w 827584"/>
              <a:gd name="connsiteY3" fmla="*/ 771550 h 771550"/>
              <a:gd name="connsiteX4" fmla="*/ 0 w 827584"/>
              <a:gd name="connsiteY4" fmla="*/ 0 h 771550"/>
              <a:gd name="connsiteX0" fmla="*/ 0 w 827584"/>
              <a:gd name="connsiteY0" fmla="*/ 0 h 771550"/>
              <a:gd name="connsiteX1" fmla="*/ 827584 w 827584"/>
              <a:gd name="connsiteY1" fmla="*/ 0 h 771550"/>
              <a:gd name="connsiteX2" fmla="*/ 668096 w 827584"/>
              <a:gd name="connsiteY2" fmla="*/ 771550 h 771550"/>
              <a:gd name="connsiteX3" fmla="*/ 0 w 827584"/>
              <a:gd name="connsiteY3" fmla="*/ 771550 h 771550"/>
              <a:gd name="connsiteX4" fmla="*/ 0 w 827584"/>
              <a:gd name="connsiteY4" fmla="*/ 0 h 771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7584" h="771550">
                <a:moveTo>
                  <a:pt x="0" y="0"/>
                </a:moveTo>
                <a:lnTo>
                  <a:pt x="827584" y="0"/>
                </a:lnTo>
                <a:lnTo>
                  <a:pt x="668096" y="771550"/>
                </a:lnTo>
                <a:lnTo>
                  <a:pt x="0" y="77155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3200"/>
          </a:p>
        </p:txBody>
      </p:sp>
      <p:sp>
        <p:nvSpPr>
          <p:cNvPr id="28" name="Rectangle 3535">
            <a:extLst>
              <a:ext uri="{FF2B5EF4-FFF2-40B4-BE49-F238E27FC236}">
                <a16:creationId xmlns:a16="http://schemas.microsoft.com/office/drawing/2014/main" id="{F4A0B167-E9A7-E14C-9F2C-F7F5F7FAC0A9}"/>
              </a:ext>
            </a:extLst>
          </p:cNvPr>
          <p:cNvSpPr/>
          <p:nvPr userDrawn="1"/>
        </p:nvSpPr>
        <p:spPr>
          <a:xfrm>
            <a:off x="1" y="0"/>
            <a:ext cx="1055440" cy="1028733"/>
          </a:xfrm>
          <a:custGeom>
            <a:avLst/>
            <a:gdLst>
              <a:gd name="connsiteX0" fmla="*/ 0 w 827584"/>
              <a:gd name="connsiteY0" fmla="*/ 0 h 771550"/>
              <a:gd name="connsiteX1" fmla="*/ 827584 w 827584"/>
              <a:gd name="connsiteY1" fmla="*/ 0 h 771550"/>
              <a:gd name="connsiteX2" fmla="*/ 827584 w 827584"/>
              <a:gd name="connsiteY2" fmla="*/ 771550 h 771550"/>
              <a:gd name="connsiteX3" fmla="*/ 0 w 827584"/>
              <a:gd name="connsiteY3" fmla="*/ 771550 h 771550"/>
              <a:gd name="connsiteX4" fmla="*/ 0 w 827584"/>
              <a:gd name="connsiteY4" fmla="*/ 0 h 771550"/>
              <a:gd name="connsiteX0" fmla="*/ 0 w 827584"/>
              <a:gd name="connsiteY0" fmla="*/ 0 h 771550"/>
              <a:gd name="connsiteX1" fmla="*/ 827584 w 827584"/>
              <a:gd name="connsiteY1" fmla="*/ 0 h 771550"/>
              <a:gd name="connsiteX2" fmla="*/ 668096 w 827584"/>
              <a:gd name="connsiteY2" fmla="*/ 771550 h 771550"/>
              <a:gd name="connsiteX3" fmla="*/ 0 w 827584"/>
              <a:gd name="connsiteY3" fmla="*/ 771550 h 771550"/>
              <a:gd name="connsiteX4" fmla="*/ 0 w 827584"/>
              <a:gd name="connsiteY4" fmla="*/ 0 h 771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7584" h="771550">
                <a:moveTo>
                  <a:pt x="0" y="0"/>
                </a:moveTo>
                <a:lnTo>
                  <a:pt x="827584" y="0"/>
                </a:lnTo>
                <a:lnTo>
                  <a:pt x="668096" y="771550"/>
                </a:lnTo>
                <a:lnTo>
                  <a:pt x="0" y="7715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3200"/>
          </a:p>
        </p:txBody>
      </p:sp>
    </p:spTree>
    <p:extLst>
      <p:ext uri="{BB962C8B-B14F-4D97-AF65-F5344CB8AC3E}">
        <p14:creationId xmlns:p14="http://schemas.microsoft.com/office/powerpoint/2010/main" val="22966121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Kamil-Logo">
            <a:extLst>
              <a:ext uri="{FF2B5EF4-FFF2-40B4-BE49-F238E27FC236}">
                <a16:creationId xmlns:a16="http://schemas.microsoft.com/office/drawing/2014/main" id="{391C4325-25BB-6F4D-8A0A-7002E4D78D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08683" y="228495"/>
            <a:ext cx="2094571" cy="536210"/>
          </a:xfrm>
          <a:prstGeom prst="rect">
            <a:avLst/>
          </a:prstGeom>
        </p:spPr>
      </p:pic>
      <p:sp>
        <p:nvSpPr>
          <p:cNvPr id="13" name="Rechteck 12">
            <a:extLst>
              <a:ext uri="{FF2B5EF4-FFF2-40B4-BE49-F238E27FC236}">
                <a16:creationId xmlns:a16="http://schemas.microsoft.com/office/drawing/2014/main" id="{E943C708-45C0-6A46-B62E-3DC225BF4143}"/>
              </a:ext>
            </a:extLst>
          </p:cNvPr>
          <p:cNvSpPr/>
          <p:nvPr userDrawn="1"/>
        </p:nvSpPr>
        <p:spPr>
          <a:xfrm>
            <a:off x="-1" y="6364288"/>
            <a:ext cx="12185125" cy="493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Datumsplatzhalter 4">
            <a:extLst>
              <a:ext uri="{FF2B5EF4-FFF2-40B4-BE49-F238E27FC236}">
                <a16:creationId xmlns:a16="http://schemas.microsoft.com/office/drawing/2014/main" id="{81618C2A-405E-E54E-9BBE-FE0A8BA79F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53336"/>
            <a:ext cx="216145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576775-EAAD-234F-88A4-4C09DA392C91}" type="datetime2">
              <a:rPr lang="de-DE" smtClean="0"/>
              <a:t>Donnerstag, 28. November 2024</a:t>
            </a:fld>
            <a:endParaRPr lang="de-DE"/>
          </a:p>
        </p:txBody>
      </p:sp>
      <p:sp>
        <p:nvSpPr>
          <p:cNvPr id="15" name="Fußzeilenplatzhalter 5">
            <a:extLst>
              <a:ext uri="{FF2B5EF4-FFF2-40B4-BE49-F238E27FC236}">
                <a16:creationId xmlns:a16="http://schemas.microsoft.com/office/drawing/2014/main" id="{999E0671-434F-974D-BC2C-3765A5625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71664" y="6453336"/>
            <a:ext cx="8282136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KAMIL 2.0 | MUSTER THEMA UND MUSTER UNTERTITEL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98913E4E-1829-7446-BE33-782EB651FE6D}"/>
              </a:ext>
            </a:extLst>
          </p:cNvPr>
          <p:cNvSpPr/>
          <p:nvPr userDrawn="1"/>
        </p:nvSpPr>
        <p:spPr>
          <a:xfrm>
            <a:off x="11691412" y="6364288"/>
            <a:ext cx="493712" cy="4937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Foliennummernplatzhalter 6">
            <a:extLst>
              <a:ext uri="{FF2B5EF4-FFF2-40B4-BE49-F238E27FC236}">
                <a16:creationId xmlns:a16="http://schemas.microsoft.com/office/drawing/2014/main" id="{F10C84F1-3D24-9E47-8546-098811538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1412" y="6453336"/>
            <a:ext cx="493712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BFC5437B-1AB2-7E49-8A28-FECA4A54023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17845B86-0AD8-B146-BB73-BA2D842D368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383501" y="213848"/>
            <a:ext cx="6408712" cy="696383"/>
          </a:xfrm>
        </p:spPr>
        <p:txBody>
          <a:bodyPr anchor="ctr">
            <a:noAutofit/>
          </a:bodyPr>
          <a:lstStyle>
            <a:lvl1pPr marL="0" indent="0">
              <a:buNone/>
              <a:defRPr sz="4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ID" err="1"/>
              <a:t>Titel</a:t>
            </a:r>
            <a:endParaRPr lang="id-ID"/>
          </a:p>
        </p:txBody>
      </p:sp>
      <p:sp>
        <p:nvSpPr>
          <p:cNvPr id="19" name="Rectangle 3535">
            <a:extLst>
              <a:ext uri="{FF2B5EF4-FFF2-40B4-BE49-F238E27FC236}">
                <a16:creationId xmlns:a16="http://schemas.microsoft.com/office/drawing/2014/main" id="{76541A06-5EE5-7A4F-8D6E-C6243230F69B}"/>
              </a:ext>
            </a:extLst>
          </p:cNvPr>
          <p:cNvSpPr/>
          <p:nvPr userDrawn="1"/>
        </p:nvSpPr>
        <p:spPr>
          <a:xfrm>
            <a:off x="100807" y="0"/>
            <a:ext cx="1103445" cy="1028733"/>
          </a:xfrm>
          <a:custGeom>
            <a:avLst/>
            <a:gdLst>
              <a:gd name="connsiteX0" fmla="*/ 0 w 827584"/>
              <a:gd name="connsiteY0" fmla="*/ 0 h 771550"/>
              <a:gd name="connsiteX1" fmla="*/ 827584 w 827584"/>
              <a:gd name="connsiteY1" fmla="*/ 0 h 771550"/>
              <a:gd name="connsiteX2" fmla="*/ 827584 w 827584"/>
              <a:gd name="connsiteY2" fmla="*/ 771550 h 771550"/>
              <a:gd name="connsiteX3" fmla="*/ 0 w 827584"/>
              <a:gd name="connsiteY3" fmla="*/ 771550 h 771550"/>
              <a:gd name="connsiteX4" fmla="*/ 0 w 827584"/>
              <a:gd name="connsiteY4" fmla="*/ 0 h 771550"/>
              <a:gd name="connsiteX0" fmla="*/ 0 w 827584"/>
              <a:gd name="connsiteY0" fmla="*/ 0 h 771550"/>
              <a:gd name="connsiteX1" fmla="*/ 827584 w 827584"/>
              <a:gd name="connsiteY1" fmla="*/ 0 h 771550"/>
              <a:gd name="connsiteX2" fmla="*/ 668096 w 827584"/>
              <a:gd name="connsiteY2" fmla="*/ 771550 h 771550"/>
              <a:gd name="connsiteX3" fmla="*/ 0 w 827584"/>
              <a:gd name="connsiteY3" fmla="*/ 771550 h 771550"/>
              <a:gd name="connsiteX4" fmla="*/ 0 w 827584"/>
              <a:gd name="connsiteY4" fmla="*/ 0 h 771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7584" h="771550">
                <a:moveTo>
                  <a:pt x="0" y="0"/>
                </a:moveTo>
                <a:lnTo>
                  <a:pt x="827584" y="0"/>
                </a:lnTo>
                <a:lnTo>
                  <a:pt x="668096" y="771550"/>
                </a:lnTo>
                <a:lnTo>
                  <a:pt x="0" y="77155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3200"/>
          </a:p>
        </p:txBody>
      </p:sp>
      <p:sp>
        <p:nvSpPr>
          <p:cNvPr id="22" name="Rectangle 3535">
            <a:extLst>
              <a:ext uri="{FF2B5EF4-FFF2-40B4-BE49-F238E27FC236}">
                <a16:creationId xmlns:a16="http://schemas.microsoft.com/office/drawing/2014/main" id="{9EC35099-4D41-304B-8ED9-8F01863CB7B2}"/>
              </a:ext>
            </a:extLst>
          </p:cNvPr>
          <p:cNvSpPr/>
          <p:nvPr userDrawn="1"/>
        </p:nvSpPr>
        <p:spPr>
          <a:xfrm>
            <a:off x="1" y="0"/>
            <a:ext cx="1055440" cy="1028733"/>
          </a:xfrm>
          <a:custGeom>
            <a:avLst/>
            <a:gdLst>
              <a:gd name="connsiteX0" fmla="*/ 0 w 827584"/>
              <a:gd name="connsiteY0" fmla="*/ 0 h 771550"/>
              <a:gd name="connsiteX1" fmla="*/ 827584 w 827584"/>
              <a:gd name="connsiteY1" fmla="*/ 0 h 771550"/>
              <a:gd name="connsiteX2" fmla="*/ 827584 w 827584"/>
              <a:gd name="connsiteY2" fmla="*/ 771550 h 771550"/>
              <a:gd name="connsiteX3" fmla="*/ 0 w 827584"/>
              <a:gd name="connsiteY3" fmla="*/ 771550 h 771550"/>
              <a:gd name="connsiteX4" fmla="*/ 0 w 827584"/>
              <a:gd name="connsiteY4" fmla="*/ 0 h 771550"/>
              <a:gd name="connsiteX0" fmla="*/ 0 w 827584"/>
              <a:gd name="connsiteY0" fmla="*/ 0 h 771550"/>
              <a:gd name="connsiteX1" fmla="*/ 827584 w 827584"/>
              <a:gd name="connsiteY1" fmla="*/ 0 h 771550"/>
              <a:gd name="connsiteX2" fmla="*/ 668096 w 827584"/>
              <a:gd name="connsiteY2" fmla="*/ 771550 h 771550"/>
              <a:gd name="connsiteX3" fmla="*/ 0 w 827584"/>
              <a:gd name="connsiteY3" fmla="*/ 771550 h 771550"/>
              <a:gd name="connsiteX4" fmla="*/ 0 w 827584"/>
              <a:gd name="connsiteY4" fmla="*/ 0 h 771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7584" h="771550">
                <a:moveTo>
                  <a:pt x="0" y="0"/>
                </a:moveTo>
                <a:lnTo>
                  <a:pt x="827584" y="0"/>
                </a:lnTo>
                <a:lnTo>
                  <a:pt x="668096" y="771550"/>
                </a:lnTo>
                <a:lnTo>
                  <a:pt x="0" y="7715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3200"/>
          </a:p>
        </p:txBody>
      </p:sp>
    </p:spTree>
    <p:extLst>
      <p:ext uri="{BB962C8B-B14F-4D97-AF65-F5344CB8AC3E}">
        <p14:creationId xmlns:p14="http://schemas.microsoft.com/office/powerpoint/2010/main" val="12111639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Kamil-Logo">
            <a:extLst>
              <a:ext uri="{FF2B5EF4-FFF2-40B4-BE49-F238E27FC236}">
                <a16:creationId xmlns:a16="http://schemas.microsoft.com/office/drawing/2014/main" id="{391C4325-25BB-6F4D-8A0A-7002E4D78D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08683" y="228495"/>
            <a:ext cx="2094571" cy="536210"/>
          </a:xfrm>
          <a:prstGeom prst="rect">
            <a:avLst/>
          </a:prstGeom>
        </p:spPr>
      </p:pic>
      <p:sp>
        <p:nvSpPr>
          <p:cNvPr id="13" name="Rechteck 12">
            <a:extLst>
              <a:ext uri="{FF2B5EF4-FFF2-40B4-BE49-F238E27FC236}">
                <a16:creationId xmlns:a16="http://schemas.microsoft.com/office/drawing/2014/main" id="{E943C708-45C0-6A46-B62E-3DC225BF4143}"/>
              </a:ext>
            </a:extLst>
          </p:cNvPr>
          <p:cNvSpPr/>
          <p:nvPr userDrawn="1"/>
        </p:nvSpPr>
        <p:spPr>
          <a:xfrm>
            <a:off x="-1" y="6364288"/>
            <a:ext cx="12185125" cy="493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Datumsplatzhalter 4">
            <a:extLst>
              <a:ext uri="{FF2B5EF4-FFF2-40B4-BE49-F238E27FC236}">
                <a16:creationId xmlns:a16="http://schemas.microsoft.com/office/drawing/2014/main" id="{81618C2A-405E-E54E-9BBE-FE0A8BA79F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53336"/>
            <a:ext cx="216145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576775-EAAD-234F-88A4-4C09DA392C91}" type="datetime2">
              <a:rPr lang="de-DE" smtClean="0"/>
              <a:t>Donnerstag, 28. November 2024</a:t>
            </a:fld>
            <a:endParaRPr lang="de-DE"/>
          </a:p>
        </p:txBody>
      </p:sp>
      <p:sp>
        <p:nvSpPr>
          <p:cNvPr id="15" name="Fußzeilenplatzhalter 5">
            <a:extLst>
              <a:ext uri="{FF2B5EF4-FFF2-40B4-BE49-F238E27FC236}">
                <a16:creationId xmlns:a16="http://schemas.microsoft.com/office/drawing/2014/main" id="{999E0671-434F-974D-BC2C-3765A5625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71664" y="6453336"/>
            <a:ext cx="8282136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KAMIL 2.0 | MUSTER THEMA UND MUSTER UNTERTITEL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98913E4E-1829-7446-BE33-782EB651FE6D}"/>
              </a:ext>
            </a:extLst>
          </p:cNvPr>
          <p:cNvSpPr/>
          <p:nvPr userDrawn="1"/>
        </p:nvSpPr>
        <p:spPr>
          <a:xfrm>
            <a:off x="11691412" y="6364288"/>
            <a:ext cx="493712" cy="4937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Foliennummernplatzhalter 6">
            <a:extLst>
              <a:ext uri="{FF2B5EF4-FFF2-40B4-BE49-F238E27FC236}">
                <a16:creationId xmlns:a16="http://schemas.microsoft.com/office/drawing/2014/main" id="{F10C84F1-3D24-9E47-8546-098811538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1412" y="6453336"/>
            <a:ext cx="493712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BFC5437B-1AB2-7E49-8A28-FECA4A54023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8" name="Picture Placeholder 20">
            <a:extLst>
              <a:ext uri="{FF2B5EF4-FFF2-40B4-BE49-F238E27FC236}">
                <a16:creationId xmlns:a16="http://schemas.microsoft.com/office/drawing/2014/main" id="{CABFF248-449D-BF43-BEBC-506329F741D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94846" y="1876020"/>
            <a:ext cx="2527581" cy="2467032"/>
          </a:xfrm>
          <a:custGeom>
            <a:avLst/>
            <a:gdLst>
              <a:gd name="connsiteX0" fmla="*/ 0 w 1932856"/>
              <a:gd name="connsiteY0" fmla="*/ 0 h 1886554"/>
              <a:gd name="connsiteX1" fmla="*/ 1932856 w 1932856"/>
              <a:gd name="connsiteY1" fmla="*/ 402232 h 1886554"/>
              <a:gd name="connsiteX2" fmla="*/ 1932856 w 1932856"/>
              <a:gd name="connsiteY2" fmla="*/ 1239447 h 1886554"/>
              <a:gd name="connsiteX3" fmla="*/ 1036862 w 1932856"/>
              <a:gd name="connsiteY3" fmla="*/ 1886554 h 1886554"/>
              <a:gd name="connsiteX4" fmla="*/ 0 w 1932856"/>
              <a:gd name="connsiteY4" fmla="*/ 1886554 h 1886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32856" h="1886554">
                <a:moveTo>
                  <a:pt x="0" y="0"/>
                </a:moveTo>
                <a:lnTo>
                  <a:pt x="1932856" y="402232"/>
                </a:lnTo>
                <a:lnTo>
                  <a:pt x="1932856" y="1239447"/>
                </a:lnTo>
                <a:lnTo>
                  <a:pt x="1036862" y="1886554"/>
                </a:lnTo>
                <a:lnTo>
                  <a:pt x="0" y="188655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id-ID"/>
          </a:p>
        </p:txBody>
      </p:sp>
      <p:sp>
        <p:nvSpPr>
          <p:cNvPr id="19" name="Rectangle 10">
            <a:extLst>
              <a:ext uri="{FF2B5EF4-FFF2-40B4-BE49-F238E27FC236}">
                <a16:creationId xmlns:a16="http://schemas.microsoft.com/office/drawing/2014/main" id="{6441ED5E-3715-8D43-BB73-DFF990A85AAB}"/>
              </a:ext>
            </a:extLst>
          </p:cNvPr>
          <p:cNvSpPr/>
          <p:nvPr userDrawn="1"/>
        </p:nvSpPr>
        <p:spPr>
          <a:xfrm>
            <a:off x="5564234" y="3307226"/>
            <a:ext cx="1810495" cy="1307579"/>
          </a:xfrm>
          <a:custGeom>
            <a:avLst/>
            <a:gdLst>
              <a:gd name="connsiteX0" fmla="*/ 0 w 1296144"/>
              <a:gd name="connsiteY0" fmla="*/ 0 h 1296144"/>
              <a:gd name="connsiteX1" fmla="*/ 1296144 w 1296144"/>
              <a:gd name="connsiteY1" fmla="*/ 0 h 1296144"/>
              <a:gd name="connsiteX2" fmla="*/ 1296144 w 1296144"/>
              <a:gd name="connsiteY2" fmla="*/ 1296144 h 1296144"/>
              <a:gd name="connsiteX3" fmla="*/ 0 w 1296144"/>
              <a:gd name="connsiteY3" fmla="*/ 1296144 h 1296144"/>
              <a:gd name="connsiteX4" fmla="*/ 0 w 1296144"/>
              <a:gd name="connsiteY4" fmla="*/ 0 h 1296144"/>
              <a:gd name="connsiteX0" fmla="*/ 0 w 1296144"/>
              <a:gd name="connsiteY0" fmla="*/ 1296144 h 1296144"/>
              <a:gd name="connsiteX1" fmla="*/ 1296144 w 1296144"/>
              <a:gd name="connsiteY1" fmla="*/ 0 h 1296144"/>
              <a:gd name="connsiteX2" fmla="*/ 1296144 w 1296144"/>
              <a:gd name="connsiteY2" fmla="*/ 1296144 h 1296144"/>
              <a:gd name="connsiteX3" fmla="*/ 0 w 1296144"/>
              <a:gd name="connsiteY3" fmla="*/ 1296144 h 1296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6144" h="1296144">
                <a:moveTo>
                  <a:pt x="0" y="1296144"/>
                </a:moveTo>
                <a:lnTo>
                  <a:pt x="1296144" y="0"/>
                </a:lnTo>
                <a:lnTo>
                  <a:pt x="1296144" y="1296144"/>
                </a:lnTo>
                <a:lnTo>
                  <a:pt x="0" y="129614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2"/>
              </a:solidFill>
            </a:endParaRPr>
          </a:p>
        </p:txBody>
      </p:sp>
      <p:sp>
        <p:nvSpPr>
          <p:cNvPr id="22" name="Rectangle 29">
            <a:extLst>
              <a:ext uri="{FF2B5EF4-FFF2-40B4-BE49-F238E27FC236}">
                <a16:creationId xmlns:a16="http://schemas.microsoft.com/office/drawing/2014/main" id="{DD9F410E-29FD-D44F-B615-8DC4C6545C2C}"/>
              </a:ext>
            </a:extLst>
          </p:cNvPr>
          <p:cNvSpPr/>
          <p:nvPr userDrawn="1"/>
        </p:nvSpPr>
        <p:spPr>
          <a:xfrm>
            <a:off x="4478604" y="1700808"/>
            <a:ext cx="2752173" cy="2767987"/>
          </a:xfrm>
          <a:custGeom>
            <a:avLst/>
            <a:gdLst>
              <a:gd name="connsiteX0" fmla="*/ 0 w 2104603"/>
              <a:gd name="connsiteY0" fmla="*/ 0 h 2061631"/>
              <a:gd name="connsiteX1" fmla="*/ 2104603 w 2104603"/>
              <a:gd name="connsiteY1" fmla="*/ 0 h 2061631"/>
              <a:gd name="connsiteX2" fmla="*/ 2104603 w 2104603"/>
              <a:gd name="connsiteY2" fmla="*/ 2061631 h 2061631"/>
              <a:gd name="connsiteX3" fmla="*/ 0 w 2104603"/>
              <a:gd name="connsiteY3" fmla="*/ 2061631 h 2061631"/>
              <a:gd name="connsiteX4" fmla="*/ 0 w 2104603"/>
              <a:gd name="connsiteY4" fmla="*/ 0 h 2061631"/>
              <a:gd name="connsiteX0" fmla="*/ 0 w 2104603"/>
              <a:gd name="connsiteY0" fmla="*/ 0 h 2061631"/>
              <a:gd name="connsiteX1" fmla="*/ 2104603 w 2104603"/>
              <a:gd name="connsiteY1" fmla="*/ 412693 h 2061631"/>
              <a:gd name="connsiteX2" fmla="*/ 2104603 w 2104603"/>
              <a:gd name="connsiteY2" fmla="*/ 2061631 h 2061631"/>
              <a:gd name="connsiteX3" fmla="*/ 0 w 2104603"/>
              <a:gd name="connsiteY3" fmla="*/ 2061631 h 2061631"/>
              <a:gd name="connsiteX4" fmla="*/ 0 w 2104603"/>
              <a:gd name="connsiteY4" fmla="*/ 0 h 2061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4603" h="2061631">
                <a:moveTo>
                  <a:pt x="0" y="0"/>
                </a:moveTo>
                <a:lnTo>
                  <a:pt x="2104603" y="412693"/>
                </a:lnTo>
                <a:lnTo>
                  <a:pt x="2104603" y="2061631"/>
                </a:lnTo>
                <a:lnTo>
                  <a:pt x="0" y="2061631"/>
                </a:ln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4" name="Text Placeholder 88">
            <a:extLst>
              <a:ext uri="{FF2B5EF4-FFF2-40B4-BE49-F238E27FC236}">
                <a16:creationId xmlns:a16="http://schemas.microsoft.com/office/drawing/2014/main" id="{9BD5EAFB-7491-574E-B7FB-2D80CB0E882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981462" y="4825823"/>
            <a:ext cx="1875791" cy="452911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tx2"/>
                </a:solidFill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800">
                <a:latin typeface="+mj-lt"/>
              </a:defRPr>
            </a:lvl4pPr>
            <a:lvl5pPr>
              <a:defRPr sz="1800">
                <a:latin typeface="+mj-lt"/>
              </a:defRPr>
            </a:lvl5pPr>
          </a:lstStyle>
          <a:p>
            <a:pPr lvl="0"/>
            <a:r>
              <a:rPr lang="id-ID" err="1"/>
              <a:t>Bild</a:t>
            </a:r>
            <a:endParaRPr lang="id-ID"/>
          </a:p>
        </p:txBody>
      </p:sp>
      <p:sp>
        <p:nvSpPr>
          <p:cNvPr id="25" name="Text Placeholder 88">
            <a:extLst>
              <a:ext uri="{FF2B5EF4-FFF2-40B4-BE49-F238E27FC236}">
                <a16:creationId xmlns:a16="http://schemas.microsoft.com/office/drawing/2014/main" id="{3032708A-DCF2-B84F-AAB9-B190733C069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981461" y="5239636"/>
            <a:ext cx="1875791" cy="452911"/>
          </a:xfrm>
        </p:spPr>
        <p:txBody>
          <a:bodyPr anchor="ctr">
            <a:noAutofit/>
          </a:bodyPr>
          <a:lstStyle>
            <a:lvl1pPr marL="0" indent="0" algn="ctr">
              <a:buNone/>
              <a:defRPr sz="1600" b="0">
                <a:solidFill>
                  <a:schemeClr val="tx2"/>
                </a:solidFill>
                <a:latin typeface="+mn-lt"/>
              </a:defRPr>
            </a:lvl1pPr>
            <a:lvl2pPr>
              <a:defRPr sz="18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800">
                <a:latin typeface="+mj-lt"/>
              </a:defRPr>
            </a:lvl4pPr>
            <a:lvl5pPr>
              <a:defRPr sz="1800">
                <a:latin typeface="+mj-lt"/>
              </a:defRPr>
            </a:lvl5pPr>
          </a:lstStyle>
          <a:p>
            <a:pPr lvl="0"/>
            <a:r>
              <a:rPr lang="id-ID" err="1"/>
              <a:t>Bezeichnung</a:t>
            </a:r>
            <a:endParaRPr lang="id-ID"/>
          </a:p>
        </p:txBody>
      </p:sp>
      <p:sp>
        <p:nvSpPr>
          <p:cNvPr id="26" name="Picture Placeholder 20">
            <a:extLst>
              <a:ext uri="{FF2B5EF4-FFF2-40B4-BE49-F238E27FC236}">
                <a16:creationId xmlns:a16="http://schemas.microsoft.com/office/drawing/2014/main" id="{26FE821C-2069-AD4C-AAA3-67CD39ACCD7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376143" y="2490356"/>
            <a:ext cx="2244255" cy="2190493"/>
          </a:xfrm>
          <a:custGeom>
            <a:avLst/>
            <a:gdLst>
              <a:gd name="connsiteX0" fmla="*/ 0 w 1932856"/>
              <a:gd name="connsiteY0" fmla="*/ 0 h 1886554"/>
              <a:gd name="connsiteX1" fmla="*/ 1932856 w 1932856"/>
              <a:gd name="connsiteY1" fmla="*/ 402232 h 1886554"/>
              <a:gd name="connsiteX2" fmla="*/ 1932856 w 1932856"/>
              <a:gd name="connsiteY2" fmla="*/ 1239447 h 1886554"/>
              <a:gd name="connsiteX3" fmla="*/ 1036862 w 1932856"/>
              <a:gd name="connsiteY3" fmla="*/ 1886554 h 1886554"/>
              <a:gd name="connsiteX4" fmla="*/ 0 w 1932856"/>
              <a:gd name="connsiteY4" fmla="*/ 1886554 h 1886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32856" h="1886554">
                <a:moveTo>
                  <a:pt x="0" y="0"/>
                </a:moveTo>
                <a:lnTo>
                  <a:pt x="1932856" y="402232"/>
                </a:lnTo>
                <a:lnTo>
                  <a:pt x="1932856" y="1239447"/>
                </a:lnTo>
                <a:lnTo>
                  <a:pt x="1036862" y="1886554"/>
                </a:lnTo>
                <a:lnTo>
                  <a:pt x="0" y="188655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0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27" name="Rectangle 10">
            <a:extLst>
              <a:ext uri="{FF2B5EF4-FFF2-40B4-BE49-F238E27FC236}">
                <a16:creationId xmlns:a16="http://schemas.microsoft.com/office/drawing/2014/main" id="{5E409441-0590-D54C-8E38-B9B445E8B328}"/>
              </a:ext>
            </a:extLst>
          </p:cNvPr>
          <p:cNvSpPr/>
          <p:nvPr userDrawn="1"/>
        </p:nvSpPr>
        <p:spPr>
          <a:xfrm>
            <a:off x="2212265" y="3783368"/>
            <a:ext cx="1607550" cy="1161008"/>
          </a:xfrm>
          <a:custGeom>
            <a:avLst/>
            <a:gdLst>
              <a:gd name="connsiteX0" fmla="*/ 0 w 1296144"/>
              <a:gd name="connsiteY0" fmla="*/ 0 h 1296144"/>
              <a:gd name="connsiteX1" fmla="*/ 1296144 w 1296144"/>
              <a:gd name="connsiteY1" fmla="*/ 0 h 1296144"/>
              <a:gd name="connsiteX2" fmla="*/ 1296144 w 1296144"/>
              <a:gd name="connsiteY2" fmla="*/ 1296144 h 1296144"/>
              <a:gd name="connsiteX3" fmla="*/ 0 w 1296144"/>
              <a:gd name="connsiteY3" fmla="*/ 1296144 h 1296144"/>
              <a:gd name="connsiteX4" fmla="*/ 0 w 1296144"/>
              <a:gd name="connsiteY4" fmla="*/ 0 h 1296144"/>
              <a:gd name="connsiteX0" fmla="*/ 0 w 1296144"/>
              <a:gd name="connsiteY0" fmla="*/ 1296144 h 1296144"/>
              <a:gd name="connsiteX1" fmla="*/ 1296144 w 1296144"/>
              <a:gd name="connsiteY1" fmla="*/ 0 h 1296144"/>
              <a:gd name="connsiteX2" fmla="*/ 1296144 w 1296144"/>
              <a:gd name="connsiteY2" fmla="*/ 1296144 h 1296144"/>
              <a:gd name="connsiteX3" fmla="*/ 0 w 1296144"/>
              <a:gd name="connsiteY3" fmla="*/ 1296144 h 1296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6144" h="1296144">
                <a:moveTo>
                  <a:pt x="0" y="1296144"/>
                </a:moveTo>
                <a:lnTo>
                  <a:pt x="1296144" y="0"/>
                </a:lnTo>
                <a:lnTo>
                  <a:pt x="1296144" y="1296144"/>
                </a:lnTo>
                <a:lnTo>
                  <a:pt x="0" y="129614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2"/>
              </a:solidFill>
            </a:endParaRPr>
          </a:p>
        </p:txBody>
      </p:sp>
      <p:sp>
        <p:nvSpPr>
          <p:cNvPr id="28" name="Rectangle 29">
            <a:extLst>
              <a:ext uri="{FF2B5EF4-FFF2-40B4-BE49-F238E27FC236}">
                <a16:creationId xmlns:a16="http://schemas.microsoft.com/office/drawing/2014/main" id="{2CBE41E0-EFAD-5643-BDCB-06D4CBF816DA}"/>
              </a:ext>
            </a:extLst>
          </p:cNvPr>
          <p:cNvSpPr/>
          <p:nvPr userDrawn="1"/>
        </p:nvSpPr>
        <p:spPr>
          <a:xfrm>
            <a:off x="1265097" y="2343685"/>
            <a:ext cx="2459834" cy="2457713"/>
          </a:xfrm>
          <a:custGeom>
            <a:avLst/>
            <a:gdLst>
              <a:gd name="connsiteX0" fmla="*/ 0 w 2104603"/>
              <a:gd name="connsiteY0" fmla="*/ 0 h 2061631"/>
              <a:gd name="connsiteX1" fmla="*/ 2104603 w 2104603"/>
              <a:gd name="connsiteY1" fmla="*/ 0 h 2061631"/>
              <a:gd name="connsiteX2" fmla="*/ 2104603 w 2104603"/>
              <a:gd name="connsiteY2" fmla="*/ 2061631 h 2061631"/>
              <a:gd name="connsiteX3" fmla="*/ 0 w 2104603"/>
              <a:gd name="connsiteY3" fmla="*/ 2061631 h 2061631"/>
              <a:gd name="connsiteX4" fmla="*/ 0 w 2104603"/>
              <a:gd name="connsiteY4" fmla="*/ 0 h 2061631"/>
              <a:gd name="connsiteX0" fmla="*/ 0 w 2104603"/>
              <a:gd name="connsiteY0" fmla="*/ 0 h 2061631"/>
              <a:gd name="connsiteX1" fmla="*/ 2104603 w 2104603"/>
              <a:gd name="connsiteY1" fmla="*/ 412693 h 2061631"/>
              <a:gd name="connsiteX2" fmla="*/ 2104603 w 2104603"/>
              <a:gd name="connsiteY2" fmla="*/ 2061631 h 2061631"/>
              <a:gd name="connsiteX3" fmla="*/ 0 w 2104603"/>
              <a:gd name="connsiteY3" fmla="*/ 2061631 h 2061631"/>
              <a:gd name="connsiteX4" fmla="*/ 0 w 2104603"/>
              <a:gd name="connsiteY4" fmla="*/ 0 h 2061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4603" h="2061631">
                <a:moveTo>
                  <a:pt x="0" y="0"/>
                </a:moveTo>
                <a:lnTo>
                  <a:pt x="2104603" y="412693"/>
                </a:lnTo>
                <a:lnTo>
                  <a:pt x="2104603" y="2061631"/>
                </a:lnTo>
                <a:lnTo>
                  <a:pt x="0" y="2061631"/>
                </a:ln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2"/>
              </a:solidFill>
            </a:endParaRPr>
          </a:p>
        </p:txBody>
      </p:sp>
      <p:sp>
        <p:nvSpPr>
          <p:cNvPr id="29" name="Text Placeholder 88">
            <a:extLst>
              <a:ext uri="{FF2B5EF4-FFF2-40B4-BE49-F238E27FC236}">
                <a16:creationId xmlns:a16="http://schemas.microsoft.com/office/drawing/2014/main" id="{982B243F-CD44-B845-8C77-7F483085DFB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586951" y="5081835"/>
            <a:ext cx="1875791" cy="452911"/>
          </a:xfrm>
        </p:spPr>
        <p:txBody>
          <a:bodyPr anchor="ctr">
            <a:noAutofit/>
          </a:bodyPr>
          <a:lstStyle>
            <a:lvl1pPr marL="0" indent="0" algn="ctr">
              <a:buNone/>
              <a:defRPr sz="1600" b="1">
                <a:solidFill>
                  <a:schemeClr val="tx2"/>
                </a:solidFill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800">
                <a:latin typeface="+mj-lt"/>
              </a:defRPr>
            </a:lvl4pPr>
            <a:lvl5pPr>
              <a:defRPr sz="1800">
                <a:latin typeface="+mj-lt"/>
              </a:defRPr>
            </a:lvl5pPr>
          </a:lstStyle>
          <a:p>
            <a:pPr lvl="0"/>
            <a:r>
              <a:rPr lang="id-ID" err="1"/>
              <a:t>Bild</a:t>
            </a:r>
            <a:endParaRPr lang="id-ID"/>
          </a:p>
        </p:txBody>
      </p:sp>
      <p:sp>
        <p:nvSpPr>
          <p:cNvPr id="30" name="Text Placeholder 88">
            <a:extLst>
              <a:ext uri="{FF2B5EF4-FFF2-40B4-BE49-F238E27FC236}">
                <a16:creationId xmlns:a16="http://schemas.microsoft.com/office/drawing/2014/main" id="{2C695436-D2A0-C843-A321-CEAEDEDFECE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586950" y="5495648"/>
            <a:ext cx="1875791" cy="452911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  <a:latin typeface="+mn-lt"/>
              </a:defRPr>
            </a:lvl1pPr>
            <a:lvl2pPr>
              <a:defRPr sz="18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800">
                <a:latin typeface="+mj-lt"/>
              </a:defRPr>
            </a:lvl4pPr>
            <a:lvl5pPr>
              <a:defRPr sz="1800">
                <a:latin typeface="+mj-lt"/>
              </a:defRPr>
            </a:lvl5pPr>
          </a:lstStyle>
          <a:p>
            <a:pPr lvl="0"/>
            <a:r>
              <a:rPr lang="id-ID" err="1"/>
              <a:t>Bezeichnung</a:t>
            </a:r>
            <a:endParaRPr lang="id-ID"/>
          </a:p>
        </p:txBody>
      </p:sp>
      <p:sp>
        <p:nvSpPr>
          <p:cNvPr id="31" name="Picture Placeholder 20">
            <a:extLst>
              <a:ext uri="{FF2B5EF4-FFF2-40B4-BE49-F238E27FC236}">
                <a16:creationId xmlns:a16="http://schemas.microsoft.com/office/drawing/2014/main" id="{E0914FB8-4D9A-1143-B053-47DBCA0B89CB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095496" y="2490356"/>
            <a:ext cx="2244255" cy="2190493"/>
          </a:xfrm>
          <a:custGeom>
            <a:avLst/>
            <a:gdLst>
              <a:gd name="connsiteX0" fmla="*/ 0 w 1932856"/>
              <a:gd name="connsiteY0" fmla="*/ 0 h 1886554"/>
              <a:gd name="connsiteX1" fmla="*/ 1932856 w 1932856"/>
              <a:gd name="connsiteY1" fmla="*/ 402232 h 1886554"/>
              <a:gd name="connsiteX2" fmla="*/ 1932856 w 1932856"/>
              <a:gd name="connsiteY2" fmla="*/ 1239447 h 1886554"/>
              <a:gd name="connsiteX3" fmla="*/ 1036862 w 1932856"/>
              <a:gd name="connsiteY3" fmla="*/ 1886554 h 1886554"/>
              <a:gd name="connsiteX4" fmla="*/ 0 w 1932856"/>
              <a:gd name="connsiteY4" fmla="*/ 1886554 h 1886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32856" h="1886554">
                <a:moveTo>
                  <a:pt x="0" y="0"/>
                </a:moveTo>
                <a:lnTo>
                  <a:pt x="1932856" y="402232"/>
                </a:lnTo>
                <a:lnTo>
                  <a:pt x="1932856" y="1239447"/>
                </a:lnTo>
                <a:lnTo>
                  <a:pt x="1036862" y="1886554"/>
                </a:lnTo>
                <a:lnTo>
                  <a:pt x="0" y="188655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0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32" name="Rectangle 10">
            <a:extLst>
              <a:ext uri="{FF2B5EF4-FFF2-40B4-BE49-F238E27FC236}">
                <a16:creationId xmlns:a16="http://schemas.microsoft.com/office/drawing/2014/main" id="{F253B044-CC20-A942-9757-7CED0019E25E}"/>
              </a:ext>
            </a:extLst>
          </p:cNvPr>
          <p:cNvSpPr/>
          <p:nvPr userDrawn="1"/>
        </p:nvSpPr>
        <p:spPr>
          <a:xfrm>
            <a:off x="8931618" y="3783368"/>
            <a:ext cx="1607550" cy="1161008"/>
          </a:xfrm>
          <a:custGeom>
            <a:avLst/>
            <a:gdLst>
              <a:gd name="connsiteX0" fmla="*/ 0 w 1296144"/>
              <a:gd name="connsiteY0" fmla="*/ 0 h 1296144"/>
              <a:gd name="connsiteX1" fmla="*/ 1296144 w 1296144"/>
              <a:gd name="connsiteY1" fmla="*/ 0 h 1296144"/>
              <a:gd name="connsiteX2" fmla="*/ 1296144 w 1296144"/>
              <a:gd name="connsiteY2" fmla="*/ 1296144 h 1296144"/>
              <a:gd name="connsiteX3" fmla="*/ 0 w 1296144"/>
              <a:gd name="connsiteY3" fmla="*/ 1296144 h 1296144"/>
              <a:gd name="connsiteX4" fmla="*/ 0 w 1296144"/>
              <a:gd name="connsiteY4" fmla="*/ 0 h 1296144"/>
              <a:gd name="connsiteX0" fmla="*/ 0 w 1296144"/>
              <a:gd name="connsiteY0" fmla="*/ 1296144 h 1296144"/>
              <a:gd name="connsiteX1" fmla="*/ 1296144 w 1296144"/>
              <a:gd name="connsiteY1" fmla="*/ 0 h 1296144"/>
              <a:gd name="connsiteX2" fmla="*/ 1296144 w 1296144"/>
              <a:gd name="connsiteY2" fmla="*/ 1296144 h 1296144"/>
              <a:gd name="connsiteX3" fmla="*/ 0 w 1296144"/>
              <a:gd name="connsiteY3" fmla="*/ 1296144 h 1296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6144" h="1296144">
                <a:moveTo>
                  <a:pt x="0" y="1296144"/>
                </a:moveTo>
                <a:lnTo>
                  <a:pt x="1296144" y="0"/>
                </a:lnTo>
                <a:lnTo>
                  <a:pt x="1296144" y="1296144"/>
                </a:lnTo>
                <a:lnTo>
                  <a:pt x="0" y="129614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2"/>
              </a:solidFill>
            </a:endParaRPr>
          </a:p>
        </p:txBody>
      </p:sp>
      <p:sp>
        <p:nvSpPr>
          <p:cNvPr id="33" name="Rectangle 29">
            <a:extLst>
              <a:ext uri="{FF2B5EF4-FFF2-40B4-BE49-F238E27FC236}">
                <a16:creationId xmlns:a16="http://schemas.microsoft.com/office/drawing/2014/main" id="{F5811DE0-D8E7-2544-9AB2-CF09F5D7841C}"/>
              </a:ext>
            </a:extLst>
          </p:cNvPr>
          <p:cNvSpPr/>
          <p:nvPr userDrawn="1"/>
        </p:nvSpPr>
        <p:spPr>
          <a:xfrm>
            <a:off x="7984450" y="2343685"/>
            <a:ext cx="2459834" cy="2457713"/>
          </a:xfrm>
          <a:custGeom>
            <a:avLst/>
            <a:gdLst>
              <a:gd name="connsiteX0" fmla="*/ 0 w 2104603"/>
              <a:gd name="connsiteY0" fmla="*/ 0 h 2061631"/>
              <a:gd name="connsiteX1" fmla="*/ 2104603 w 2104603"/>
              <a:gd name="connsiteY1" fmla="*/ 0 h 2061631"/>
              <a:gd name="connsiteX2" fmla="*/ 2104603 w 2104603"/>
              <a:gd name="connsiteY2" fmla="*/ 2061631 h 2061631"/>
              <a:gd name="connsiteX3" fmla="*/ 0 w 2104603"/>
              <a:gd name="connsiteY3" fmla="*/ 2061631 h 2061631"/>
              <a:gd name="connsiteX4" fmla="*/ 0 w 2104603"/>
              <a:gd name="connsiteY4" fmla="*/ 0 h 2061631"/>
              <a:gd name="connsiteX0" fmla="*/ 0 w 2104603"/>
              <a:gd name="connsiteY0" fmla="*/ 0 h 2061631"/>
              <a:gd name="connsiteX1" fmla="*/ 2104603 w 2104603"/>
              <a:gd name="connsiteY1" fmla="*/ 412693 h 2061631"/>
              <a:gd name="connsiteX2" fmla="*/ 2104603 w 2104603"/>
              <a:gd name="connsiteY2" fmla="*/ 2061631 h 2061631"/>
              <a:gd name="connsiteX3" fmla="*/ 0 w 2104603"/>
              <a:gd name="connsiteY3" fmla="*/ 2061631 h 2061631"/>
              <a:gd name="connsiteX4" fmla="*/ 0 w 2104603"/>
              <a:gd name="connsiteY4" fmla="*/ 0 h 2061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4603" h="2061631">
                <a:moveTo>
                  <a:pt x="0" y="0"/>
                </a:moveTo>
                <a:lnTo>
                  <a:pt x="2104603" y="412693"/>
                </a:lnTo>
                <a:lnTo>
                  <a:pt x="2104603" y="2061631"/>
                </a:lnTo>
                <a:lnTo>
                  <a:pt x="0" y="2061631"/>
                </a:ln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2"/>
              </a:solidFill>
            </a:endParaRPr>
          </a:p>
        </p:txBody>
      </p:sp>
      <p:sp>
        <p:nvSpPr>
          <p:cNvPr id="34" name="Text Placeholder 88">
            <a:extLst>
              <a:ext uri="{FF2B5EF4-FFF2-40B4-BE49-F238E27FC236}">
                <a16:creationId xmlns:a16="http://schemas.microsoft.com/office/drawing/2014/main" id="{991D4EB5-5C95-E040-9253-40254379F62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306304" y="5081835"/>
            <a:ext cx="1875791" cy="452911"/>
          </a:xfrm>
        </p:spPr>
        <p:txBody>
          <a:bodyPr anchor="ctr">
            <a:noAutofit/>
          </a:bodyPr>
          <a:lstStyle>
            <a:lvl1pPr marL="0" indent="0" algn="ctr">
              <a:buNone/>
              <a:defRPr sz="1600" b="1">
                <a:solidFill>
                  <a:schemeClr val="tx2"/>
                </a:solidFill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800">
                <a:latin typeface="+mj-lt"/>
              </a:defRPr>
            </a:lvl4pPr>
            <a:lvl5pPr>
              <a:defRPr sz="1800">
                <a:latin typeface="+mj-lt"/>
              </a:defRPr>
            </a:lvl5pPr>
          </a:lstStyle>
          <a:p>
            <a:pPr lvl="0"/>
            <a:r>
              <a:rPr lang="id-ID" err="1"/>
              <a:t>Bild</a:t>
            </a:r>
            <a:endParaRPr lang="id-ID"/>
          </a:p>
        </p:txBody>
      </p:sp>
      <p:sp>
        <p:nvSpPr>
          <p:cNvPr id="35" name="Text Placeholder 88">
            <a:extLst>
              <a:ext uri="{FF2B5EF4-FFF2-40B4-BE49-F238E27FC236}">
                <a16:creationId xmlns:a16="http://schemas.microsoft.com/office/drawing/2014/main" id="{82D91464-1A2B-D14A-9905-E50725A2695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306303" y="5495648"/>
            <a:ext cx="1875791" cy="452911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  <a:latin typeface="+mn-lt"/>
              </a:defRPr>
            </a:lvl1pPr>
            <a:lvl2pPr>
              <a:defRPr sz="18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800">
                <a:latin typeface="+mj-lt"/>
              </a:defRPr>
            </a:lvl4pPr>
            <a:lvl5pPr>
              <a:defRPr sz="1800">
                <a:latin typeface="+mj-lt"/>
              </a:defRPr>
            </a:lvl5pPr>
          </a:lstStyle>
          <a:p>
            <a:pPr lvl="0"/>
            <a:r>
              <a:rPr lang="id-ID" err="1"/>
              <a:t>Bezeichnung</a:t>
            </a:r>
            <a:endParaRPr lang="id-ID"/>
          </a:p>
        </p:txBody>
      </p:sp>
      <p:sp>
        <p:nvSpPr>
          <p:cNvPr id="36" name="Text Placeholder 8">
            <a:extLst>
              <a:ext uri="{FF2B5EF4-FFF2-40B4-BE49-F238E27FC236}">
                <a16:creationId xmlns:a16="http://schemas.microsoft.com/office/drawing/2014/main" id="{A185D297-A27B-4245-BA65-F894E05AFF5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383501" y="213848"/>
            <a:ext cx="6408712" cy="696383"/>
          </a:xfrm>
        </p:spPr>
        <p:txBody>
          <a:bodyPr anchor="ctr">
            <a:noAutofit/>
          </a:bodyPr>
          <a:lstStyle>
            <a:lvl1pPr marL="0" indent="0">
              <a:buNone/>
              <a:defRPr sz="4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ID" err="1"/>
              <a:t>Titel</a:t>
            </a:r>
            <a:endParaRPr lang="id-ID"/>
          </a:p>
        </p:txBody>
      </p:sp>
      <p:sp>
        <p:nvSpPr>
          <p:cNvPr id="37" name="Rectangle 3535">
            <a:extLst>
              <a:ext uri="{FF2B5EF4-FFF2-40B4-BE49-F238E27FC236}">
                <a16:creationId xmlns:a16="http://schemas.microsoft.com/office/drawing/2014/main" id="{E11F240D-CF14-3D43-86D4-DA40B6C22735}"/>
              </a:ext>
            </a:extLst>
          </p:cNvPr>
          <p:cNvSpPr/>
          <p:nvPr userDrawn="1"/>
        </p:nvSpPr>
        <p:spPr>
          <a:xfrm>
            <a:off x="100807" y="0"/>
            <a:ext cx="1103445" cy="1028733"/>
          </a:xfrm>
          <a:custGeom>
            <a:avLst/>
            <a:gdLst>
              <a:gd name="connsiteX0" fmla="*/ 0 w 827584"/>
              <a:gd name="connsiteY0" fmla="*/ 0 h 771550"/>
              <a:gd name="connsiteX1" fmla="*/ 827584 w 827584"/>
              <a:gd name="connsiteY1" fmla="*/ 0 h 771550"/>
              <a:gd name="connsiteX2" fmla="*/ 827584 w 827584"/>
              <a:gd name="connsiteY2" fmla="*/ 771550 h 771550"/>
              <a:gd name="connsiteX3" fmla="*/ 0 w 827584"/>
              <a:gd name="connsiteY3" fmla="*/ 771550 h 771550"/>
              <a:gd name="connsiteX4" fmla="*/ 0 w 827584"/>
              <a:gd name="connsiteY4" fmla="*/ 0 h 771550"/>
              <a:gd name="connsiteX0" fmla="*/ 0 w 827584"/>
              <a:gd name="connsiteY0" fmla="*/ 0 h 771550"/>
              <a:gd name="connsiteX1" fmla="*/ 827584 w 827584"/>
              <a:gd name="connsiteY1" fmla="*/ 0 h 771550"/>
              <a:gd name="connsiteX2" fmla="*/ 668096 w 827584"/>
              <a:gd name="connsiteY2" fmla="*/ 771550 h 771550"/>
              <a:gd name="connsiteX3" fmla="*/ 0 w 827584"/>
              <a:gd name="connsiteY3" fmla="*/ 771550 h 771550"/>
              <a:gd name="connsiteX4" fmla="*/ 0 w 827584"/>
              <a:gd name="connsiteY4" fmla="*/ 0 h 771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7584" h="771550">
                <a:moveTo>
                  <a:pt x="0" y="0"/>
                </a:moveTo>
                <a:lnTo>
                  <a:pt x="827584" y="0"/>
                </a:lnTo>
                <a:lnTo>
                  <a:pt x="668096" y="771550"/>
                </a:lnTo>
                <a:lnTo>
                  <a:pt x="0" y="77155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3200"/>
          </a:p>
        </p:txBody>
      </p:sp>
      <p:sp>
        <p:nvSpPr>
          <p:cNvPr id="38" name="Rectangle 3535">
            <a:extLst>
              <a:ext uri="{FF2B5EF4-FFF2-40B4-BE49-F238E27FC236}">
                <a16:creationId xmlns:a16="http://schemas.microsoft.com/office/drawing/2014/main" id="{B9682C26-D069-3F43-A84C-04E620E46D9D}"/>
              </a:ext>
            </a:extLst>
          </p:cNvPr>
          <p:cNvSpPr/>
          <p:nvPr userDrawn="1"/>
        </p:nvSpPr>
        <p:spPr>
          <a:xfrm>
            <a:off x="1" y="0"/>
            <a:ext cx="1055440" cy="1028733"/>
          </a:xfrm>
          <a:custGeom>
            <a:avLst/>
            <a:gdLst>
              <a:gd name="connsiteX0" fmla="*/ 0 w 827584"/>
              <a:gd name="connsiteY0" fmla="*/ 0 h 771550"/>
              <a:gd name="connsiteX1" fmla="*/ 827584 w 827584"/>
              <a:gd name="connsiteY1" fmla="*/ 0 h 771550"/>
              <a:gd name="connsiteX2" fmla="*/ 827584 w 827584"/>
              <a:gd name="connsiteY2" fmla="*/ 771550 h 771550"/>
              <a:gd name="connsiteX3" fmla="*/ 0 w 827584"/>
              <a:gd name="connsiteY3" fmla="*/ 771550 h 771550"/>
              <a:gd name="connsiteX4" fmla="*/ 0 w 827584"/>
              <a:gd name="connsiteY4" fmla="*/ 0 h 771550"/>
              <a:gd name="connsiteX0" fmla="*/ 0 w 827584"/>
              <a:gd name="connsiteY0" fmla="*/ 0 h 771550"/>
              <a:gd name="connsiteX1" fmla="*/ 827584 w 827584"/>
              <a:gd name="connsiteY1" fmla="*/ 0 h 771550"/>
              <a:gd name="connsiteX2" fmla="*/ 668096 w 827584"/>
              <a:gd name="connsiteY2" fmla="*/ 771550 h 771550"/>
              <a:gd name="connsiteX3" fmla="*/ 0 w 827584"/>
              <a:gd name="connsiteY3" fmla="*/ 771550 h 771550"/>
              <a:gd name="connsiteX4" fmla="*/ 0 w 827584"/>
              <a:gd name="connsiteY4" fmla="*/ 0 h 771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7584" h="771550">
                <a:moveTo>
                  <a:pt x="0" y="0"/>
                </a:moveTo>
                <a:lnTo>
                  <a:pt x="827584" y="0"/>
                </a:lnTo>
                <a:lnTo>
                  <a:pt x="668096" y="771550"/>
                </a:lnTo>
                <a:lnTo>
                  <a:pt x="0" y="7715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3200"/>
          </a:p>
        </p:txBody>
      </p:sp>
    </p:spTree>
    <p:extLst>
      <p:ext uri="{BB962C8B-B14F-4D97-AF65-F5344CB8AC3E}">
        <p14:creationId xmlns:p14="http://schemas.microsoft.com/office/powerpoint/2010/main" val="19422907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Kamil-Logo">
            <a:extLst>
              <a:ext uri="{FF2B5EF4-FFF2-40B4-BE49-F238E27FC236}">
                <a16:creationId xmlns:a16="http://schemas.microsoft.com/office/drawing/2014/main" id="{391C4325-25BB-6F4D-8A0A-7002E4D78D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08683" y="228495"/>
            <a:ext cx="2094571" cy="536210"/>
          </a:xfrm>
          <a:prstGeom prst="rect">
            <a:avLst/>
          </a:prstGeom>
        </p:spPr>
      </p:pic>
      <p:sp>
        <p:nvSpPr>
          <p:cNvPr id="13" name="Rechteck 12">
            <a:extLst>
              <a:ext uri="{FF2B5EF4-FFF2-40B4-BE49-F238E27FC236}">
                <a16:creationId xmlns:a16="http://schemas.microsoft.com/office/drawing/2014/main" id="{E943C708-45C0-6A46-B62E-3DC225BF4143}"/>
              </a:ext>
            </a:extLst>
          </p:cNvPr>
          <p:cNvSpPr/>
          <p:nvPr userDrawn="1"/>
        </p:nvSpPr>
        <p:spPr>
          <a:xfrm>
            <a:off x="-1" y="6364288"/>
            <a:ext cx="12185125" cy="493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Datumsplatzhalter 4">
            <a:extLst>
              <a:ext uri="{FF2B5EF4-FFF2-40B4-BE49-F238E27FC236}">
                <a16:creationId xmlns:a16="http://schemas.microsoft.com/office/drawing/2014/main" id="{81618C2A-405E-E54E-9BBE-FE0A8BA79F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53336"/>
            <a:ext cx="216145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576775-EAAD-234F-88A4-4C09DA392C91}" type="datetime2">
              <a:rPr lang="de-DE" smtClean="0"/>
              <a:t>Donnerstag, 28. November 2024</a:t>
            </a:fld>
            <a:endParaRPr lang="de-DE"/>
          </a:p>
        </p:txBody>
      </p:sp>
      <p:sp>
        <p:nvSpPr>
          <p:cNvPr id="15" name="Fußzeilenplatzhalter 5">
            <a:extLst>
              <a:ext uri="{FF2B5EF4-FFF2-40B4-BE49-F238E27FC236}">
                <a16:creationId xmlns:a16="http://schemas.microsoft.com/office/drawing/2014/main" id="{999E0671-434F-974D-BC2C-3765A5625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71664" y="6453336"/>
            <a:ext cx="8282136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KAMIL 2.0 | MUSTER THEMA UND MUSTER UNTERTITEL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98913E4E-1829-7446-BE33-782EB651FE6D}"/>
              </a:ext>
            </a:extLst>
          </p:cNvPr>
          <p:cNvSpPr/>
          <p:nvPr userDrawn="1"/>
        </p:nvSpPr>
        <p:spPr>
          <a:xfrm>
            <a:off x="11691412" y="6364288"/>
            <a:ext cx="493712" cy="4937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Foliennummernplatzhalter 6">
            <a:extLst>
              <a:ext uri="{FF2B5EF4-FFF2-40B4-BE49-F238E27FC236}">
                <a16:creationId xmlns:a16="http://schemas.microsoft.com/office/drawing/2014/main" id="{F10C84F1-3D24-9E47-8546-098811538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1412" y="6453336"/>
            <a:ext cx="493712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BFC5437B-1AB2-7E49-8A28-FECA4A54023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36" name="Text Placeholder 8">
            <a:extLst>
              <a:ext uri="{FF2B5EF4-FFF2-40B4-BE49-F238E27FC236}">
                <a16:creationId xmlns:a16="http://schemas.microsoft.com/office/drawing/2014/main" id="{A185D297-A27B-4245-BA65-F894E05AFF5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383501" y="213848"/>
            <a:ext cx="6408712" cy="696383"/>
          </a:xfrm>
        </p:spPr>
        <p:txBody>
          <a:bodyPr anchor="ctr">
            <a:noAutofit/>
          </a:bodyPr>
          <a:lstStyle>
            <a:lvl1pPr marL="0" indent="0">
              <a:buNone/>
              <a:defRPr sz="4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ID" err="1"/>
              <a:t>Titel</a:t>
            </a:r>
            <a:endParaRPr lang="id-ID"/>
          </a:p>
        </p:txBody>
      </p:sp>
      <p:sp>
        <p:nvSpPr>
          <p:cNvPr id="37" name="Rectangle 3535">
            <a:extLst>
              <a:ext uri="{FF2B5EF4-FFF2-40B4-BE49-F238E27FC236}">
                <a16:creationId xmlns:a16="http://schemas.microsoft.com/office/drawing/2014/main" id="{E11F240D-CF14-3D43-86D4-DA40B6C22735}"/>
              </a:ext>
            </a:extLst>
          </p:cNvPr>
          <p:cNvSpPr/>
          <p:nvPr userDrawn="1"/>
        </p:nvSpPr>
        <p:spPr>
          <a:xfrm>
            <a:off x="100807" y="0"/>
            <a:ext cx="1103445" cy="1028733"/>
          </a:xfrm>
          <a:custGeom>
            <a:avLst/>
            <a:gdLst>
              <a:gd name="connsiteX0" fmla="*/ 0 w 827584"/>
              <a:gd name="connsiteY0" fmla="*/ 0 h 771550"/>
              <a:gd name="connsiteX1" fmla="*/ 827584 w 827584"/>
              <a:gd name="connsiteY1" fmla="*/ 0 h 771550"/>
              <a:gd name="connsiteX2" fmla="*/ 827584 w 827584"/>
              <a:gd name="connsiteY2" fmla="*/ 771550 h 771550"/>
              <a:gd name="connsiteX3" fmla="*/ 0 w 827584"/>
              <a:gd name="connsiteY3" fmla="*/ 771550 h 771550"/>
              <a:gd name="connsiteX4" fmla="*/ 0 w 827584"/>
              <a:gd name="connsiteY4" fmla="*/ 0 h 771550"/>
              <a:gd name="connsiteX0" fmla="*/ 0 w 827584"/>
              <a:gd name="connsiteY0" fmla="*/ 0 h 771550"/>
              <a:gd name="connsiteX1" fmla="*/ 827584 w 827584"/>
              <a:gd name="connsiteY1" fmla="*/ 0 h 771550"/>
              <a:gd name="connsiteX2" fmla="*/ 668096 w 827584"/>
              <a:gd name="connsiteY2" fmla="*/ 771550 h 771550"/>
              <a:gd name="connsiteX3" fmla="*/ 0 w 827584"/>
              <a:gd name="connsiteY3" fmla="*/ 771550 h 771550"/>
              <a:gd name="connsiteX4" fmla="*/ 0 w 827584"/>
              <a:gd name="connsiteY4" fmla="*/ 0 h 771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7584" h="771550">
                <a:moveTo>
                  <a:pt x="0" y="0"/>
                </a:moveTo>
                <a:lnTo>
                  <a:pt x="827584" y="0"/>
                </a:lnTo>
                <a:lnTo>
                  <a:pt x="668096" y="771550"/>
                </a:lnTo>
                <a:lnTo>
                  <a:pt x="0" y="77155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3200"/>
          </a:p>
        </p:txBody>
      </p:sp>
      <p:sp>
        <p:nvSpPr>
          <p:cNvPr id="38" name="Rectangle 3535">
            <a:extLst>
              <a:ext uri="{FF2B5EF4-FFF2-40B4-BE49-F238E27FC236}">
                <a16:creationId xmlns:a16="http://schemas.microsoft.com/office/drawing/2014/main" id="{B9682C26-D069-3F43-A84C-04E620E46D9D}"/>
              </a:ext>
            </a:extLst>
          </p:cNvPr>
          <p:cNvSpPr/>
          <p:nvPr userDrawn="1"/>
        </p:nvSpPr>
        <p:spPr>
          <a:xfrm>
            <a:off x="1" y="0"/>
            <a:ext cx="1055440" cy="1028733"/>
          </a:xfrm>
          <a:custGeom>
            <a:avLst/>
            <a:gdLst>
              <a:gd name="connsiteX0" fmla="*/ 0 w 827584"/>
              <a:gd name="connsiteY0" fmla="*/ 0 h 771550"/>
              <a:gd name="connsiteX1" fmla="*/ 827584 w 827584"/>
              <a:gd name="connsiteY1" fmla="*/ 0 h 771550"/>
              <a:gd name="connsiteX2" fmla="*/ 827584 w 827584"/>
              <a:gd name="connsiteY2" fmla="*/ 771550 h 771550"/>
              <a:gd name="connsiteX3" fmla="*/ 0 w 827584"/>
              <a:gd name="connsiteY3" fmla="*/ 771550 h 771550"/>
              <a:gd name="connsiteX4" fmla="*/ 0 w 827584"/>
              <a:gd name="connsiteY4" fmla="*/ 0 h 771550"/>
              <a:gd name="connsiteX0" fmla="*/ 0 w 827584"/>
              <a:gd name="connsiteY0" fmla="*/ 0 h 771550"/>
              <a:gd name="connsiteX1" fmla="*/ 827584 w 827584"/>
              <a:gd name="connsiteY1" fmla="*/ 0 h 771550"/>
              <a:gd name="connsiteX2" fmla="*/ 668096 w 827584"/>
              <a:gd name="connsiteY2" fmla="*/ 771550 h 771550"/>
              <a:gd name="connsiteX3" fmla="*/ 0 w 827584"/>
              <a:gd name="connsiteY3" fmla="*/ 771550 h 771550"/>
              <a:gd name="connsiteX4" fmla="*/ 0 w 827584"/>
              <a:gd name="connsiteY4" fmla="*/ 0 h 771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7584" h="771550">
                <a:moveTo>
                  <a:pt x="0" y="0"/>
                </a:moveTo>
                <a:lnTo>
                  <a:pt x="827584" y="0"/>
                </a:lnTo>
                <a:lnTo>
                  <a:pt x="668096" y="771550"/>
                </a:lnTo>
                <a:lnTo>
                  <a:pt x="0" y="7715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3200"/>
          </a:p>
        </p:txBody>
      </p:sp>
      <p:sp>
        <p:nvSpPr>
          <p:cNvPr id="54" name="Right Triangle 72">
            <a:extLst>
              <a:ext uri="{FF2B5EF4-FFF2-40B4-BE49-F238E27FC236}">
                <a16:creationId xmlns:a16="http://schemas.microsoft.com/office/drawing/2014/main" id="{0F02C1C7-AD3F-D941-B20D-436CCF0225C3}"/>
              </a:ext>
            </a:extLst>
          </p:cNvPr>
          <p:cNvSpPr/>
          <p:nvPr userDrawn="1"/>
        </p:nvSpPr>
        <p:spPr>
          <a:xfrm flipV="1">
            <a:off x="625557" y="1338768"/>
            <a:ext cx="1296144" cy="1296144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5" name="Right Triangle 71">
            <a:extLst>
              <a:ext uri="{FF2B5EF4-FFF2-40B4-BE49-F238E27FC236}">
                <a16:creationId xmlns:a16="http://schemas.microsoft.com/office/drawing/2014/main" id="{22D789AB-EDCF-454B-B0A5-4523F141CD0F}"/>
              </a:ext>
            </a:extLst>
          </p:cNvPr>
          <p:cNvSpPr/>
          <p:nvPr userDrawn="1"/>
        </p:nvSpPr>
        <p:spPr>
          <a:xfrm flipH="1">
            <a:off x="10124164" y="4674300"/>
            <a:ext cx="1296144" cy="1296144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7" name="Picture Placeholder 57">
            <a:extLst>
              <a:ext uri="{FF2B5EF4-FFF2-40B4-BE49-F238E27FC236}">
                <a16:creationId xmlns:a16="http://schemas.microsoft.com/office/drawing/2014/main" id="{0E8544CD-2FF1-5A4B-9DDD-87EB3B1643B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05541" y="1677608"/>
            <a:ext cx="1911912" cy="1924888"/>
          </a:xfrm>
          <a:custGeom>
            <a:avLst/>
            <a:gdLst>
              <a:gd name="connsiteX0" fmla="*/ 0 w 1911912"/>
              <a:gd name="connsiteY0" fmla="*/ 0 h 1924888"/>
              <a:gd name="connsiteX1" fmla="*/ 1911912 w 1911912"/>
              <a:gd name="connsiteY1" fmla="*/ 0 h 1924888"/>
              <a:gd name="connsiteX2" fmla="*/ 1911912 w 1911912"/>
              <a:gd name="connsiteY2" fmla="*/ 1924888 h 1924888"/>
              <a:gd name="connsiteX3" fmla="*/ 0 w 1911912"/>
              <a:gd name="connsiteY3" fmla="*/ 1924888 h 1924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11912" h="1924888">
                <a:moveTo>
                  <a:pt x="0" y="0"/>
                </a:moveTo>
                <a:lnTo>
                  <a:pt x="1911912" y="0"/>
                </a:lnTo>
                <a:lnTo>
                  <a:pt x="1911912" y="1924888"/>
                </a:lnTo>
                <a:lnTo>
                  <a:pt x="0" y="192488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id-ID"/>
          </a:p>
        </p:txBody>
      </p:sp>
      <p:sp>
        <p:nvSpPr>
          <p:cNvPr id="58" name="Picture Placeholder 58">
            <a:extLst>
              <a:ext uri="{FF2B5EF4-FFF2-40B4-BE49-F238E27FC236}">
                <a16:creationId xmlns:a16="http://schemas.microsoft.com/office/drawing/2014/main" id="{C77CBC87-F0BD-5B4B-BF34-E4E39E54BC41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905541" y="3784860"/>
            <a:ext cx="1911912" cy="1924888"/>
          </a:xfrm>
          <a:custGeom>
            <a:avLst/>
            <a:gdLst>
              <a:gd name="connsiteX0" fmla="*/ 0 w 1911912"/>
              <a:gd name="connsiteY0" fmla="*/ 0 h 1924888"/>
              <a:gd name="connsiteX1" fmla="*/ 1911912 w 1911912"/>
              <a:gd name="connsiteY1" fmla="*/ 0 h 1924888"/>
              <a:gd name="connsiteX2" fmla="*/ 1911912 w 1911912"/>
              <a:gd name="connsiteY2" fmla="*/ 1924888 h 1924888"/>
              <a:gd name="connsiteX3" fmla="*/ 0 w 1911912"/>
              <a:gd name="connsiteY3" fmla="*/ 1924888 h 1924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11912" h="1924888">
                <a:moveTo>
                  <a:pt x="0" y="0"/>
                </a:moveTo>
                <a:lnTo>
                  <a:pt x="1911912" y="0"/>
                </a:lnTo>
                <a:lnTo>
                  <a:pt x="1911912" y="1924888"/>
                </a:lnTo>
                <a:lnTo>
                  <a:pt x="0" y="192488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id-ID"/>
          </a:p>
        </p:txBody>
      </p:sp>
      <p:sp>
        <p:nvSpPr>
          <p:cNvPr id="59" name="Picture Placeholder 59">
            <a:extLst>
              <a:ext uri="{FF2B5EF4-FFF2-40B4-BE49-F238E27FC236}">
                <a16:creationId xmlns:a16="http://schemas.microsoft.com/office/drawing/2014/main" id="{638E4E2B-903C-4A4D-870F-7482CF23C48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975046" y="2103690"/>
            <a:ext cx="1911912" cy="1924888"/>
          </a:xfrm>
          <a:custGeom>
            <a:avLst/>
            <a:gdLst>
              <a:gd name="connsiteX0" fmla="*/ 0 w 1911912"/>
              <a:gd name="connsiteY0" fmla="*/ 0 h 1924888"/>
              <a:gd name="connsiteX1" fmla="*/ 1911912 w 1911912"/>
              <a:gd name="connsiteY1" fmla="*/ 0 h 1924888"/>
              <a:gd name="connsiteX2" fmla="*/ 1911912 w 1911912"/>
              <a:gd name="connsiteY2" fmla="*/ 1924888 h 1924888"/>
              <a:gd name="connsiteX3" fmla="*/ 0 w 1911912"/>
              <a:gd name="connsiteY3" fmla="*/ 1924888 h 1924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11912" h="1924888">
                <a:moveTo>
                  <a:pt x="0" y="0"/>
                </a:moveTo>
                <a:lnTo>
                  <a:pt x="1911912" y="0"/>
                </a:lnTo>
                <a:lnTo>
                  <a:pt x="1911912" y="1924888"/>
                </a:lnTo>
                <a:lnTo>
                  <a:pt x="0" y="192488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id-ID"/>
          </a:p>
        </p:txBody>
      </p:sp>
      <p:sp>
        <p:nvSpPr>
          <p:cNvPr id="60" name="Picture Placeholder 60">
            <a:extLst>
              <a:ext uri="{FF2B5EF4-FFF2-40B4-BE49-F238E27FC236}">
                <a16:creationId xmlns:a16="http://schemas.microsoft.com/office/drawing/2014/main" id="{EBA9EB6F-4AA7-464D-AEA6-8D90B14C997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988373" y="4210942"/>
            <a:ext cx="1911912" cy="1924888"/>
          </a:xfrm>
          <a:custGeom>
            <a:avLst/>
            <a:gdLst>
              <a:gd name="connsiteX0" fmla="*/ 0 w 1911912"/>
              <a:gd name="connsiteY0" fmla="*/ 0 h 1924888"/>
              <a:gd name="connsiteX1" fmla="*/ 1911912 w 1911912"/>
              <a:gd name="connsiteY1" fmla="*/ 0 h 1924888"/>
              <a:gd name="connsiteX2" fmla="*/ 1911912 w 1911912"/>
              <a:gd name="connsiteY2" fmla="*/ 1924888 h 1924888"/>
              <a:gd name="connsiteX3" fmla="*/ 0 w 1911912"/>
              <a:gd name="connsiteY3" fmla="*/ 1924888 h 1924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11912" h="1924888">
                <a:moveTo>
                  <a:pt x="0" y="0"/>
                </a:moveTo>
                <a:lnTo>
                  <a:pt x="1911912" y="0"/>
                </a:lnTo>
                <a:lnTo>
                  <a:pt x="1911912" y="1924888"/>
                </a:lnTo>
                <a:lnTo>
                  <a:pt x="0" y="192488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id-ID"/>
          </a:p>
        </p:txBody>
      </p:sp>
      <p:sp>
        <p:nvSpPr>
          <p:cNvPr id="61" name="Picture Placeholder 65">
            <a:extLst>
              <a:ext uri="{FF2B5EF4-FFF2-40B4-BE49-F238E27FC236}">
                <a16:creationId xmlns:a16="http://schemas.microsoft.com/office/drawing/2014/main" id="{CF7961F8-A03B-CF49-BD4C-EDD89908F8C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074504" y="1672964"/>
            <a:ext cx="1911912" cy="1924888"/>
          </a:xfrm>
          <a:custGeom>
            <a:avLst/>
            <a:gdLst>
              <a:gd name="connsiteX0" fmla="*/ 0 w 1911912"/>
              <a:gd name="connsiteY0" fmla="*/ 0 h 1924888"/>
              <a:gd name="connsiteX1" fmla="*/ 1911912 w 1911912"/>
              <a:gd name="connsiteY1" fmla="*/ 0 h 1924888"/>
              <a:gd name="connsiteX2" fmla="*/ 1911912 w 1911912"/>
              <a:gd name="connsiteY2" fmla="*/ 1924888 h 1924888"/>
              <a:gd name="connsiteX3" fmla="*/ 0 w 1911912"/>
              <a:gd name="connsiteY3" fmla="*/ 1924888 h 1924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11912" h="1924888">
                <a:moveTo>
                  <a:pt x="0" y="0"/>
                </a:moveTo>
                <a:lnTo>
                  <a:pt x="1911912" y="0"/>
                </a:lnTo>
                <a:lnTo>
                  <a:pt x="1911912" y="1924888"/>
                </a:lnTo>
                <a:lnTo>
                  <a:pt x="0" y="192488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id-ID"/>
          </a:p>
        </p:txBody>
      </p:sp>
      <p:sp>
        <p:nvSpPr>
          <p:cNvPr id="62" name="Picture Placeholder 66">
            <a:extLst>
              <a:ext uri="{FF2B5EF4-FFF2-40B4-BE49-F238E27FC236}">
                <a16:creationId xmlns:a16="http://schemas.microsoft.com/office/drawing/2014/main" id="{30667DB3-8CA6-8F43-89A5-1CAC14F5FA8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074504" y="3780216"/>
            <a:ext cx="1911912" cy="1924888"/>
          </a:xfrm>
          <a:custGeom>
            <a:avLst/>
            <a:gdLst>
              <a:gd name="connsiteX0" fmla="*/ 0 w 1911912"/>
              <a:gd name="connsiteY0" fmla="*/ 0 h 1924888"/>
              <a:gd name="connsiteX1" fmla="*/ 1911912 w 1911912"/>
              <a:gd name="connsiteY1" fmla="*/ 0 h 1924888"/>
              <a:gd name="connsiteX2" fmla="*/ 1911912 w 1911912"/>
              <a:gd name="connsiteY2" fmla="*/ 1924888 h 1924888"/>
              <a:gd name="connsiteX3" fmla="*/ 0 w 1911912"/>
              <a:gd name="connsiteY3" fmla="*/ 1924888 h 1924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11912" h="1924888">
                <a:moveTo>
                  <a:pt x="0" y="0"/>
                </a:moveTo>
                <a:lnTo>
                  <a:pt x="1911912" y="0"/>
                </a:lnTo>
                <a:lnTo>
                  <a:pt x="1911912" y="1924888"/>
                </a:lnTo>
                <a:lnTo>
                  <a:pt x="0" y="192488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id-ID"/>
          </a:p>
        </p:txBody>
      </p:sp>
      <p:sp>
        <p:nvSpPr>
          <p:cNvPr id="63" name="Picture Placeholder 67">
            <a:extLst>
              <a:ext uri="{FF2B5EF4-FFF2-40B4-BE49-F238E27FC236}">
                <a16:creationId xmlns:a16="http://schemas.microsoft.com/office/drawing/2014/main" id="{F5CBFC73-9BFA-DA4E-92EB-19737C121F1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144009" y="2099046"/>
            <a:ext cx="1911912" cy="1924888"/>
          </a:xfrm>
          <a:custGeom>
            <a:avLst/>
            <a:gdLst>
              <a:gd name="connsiteX0" fmla="*/ 0 w 1911912"/>
              <a:gd name="connsiteY0" fmla="*/ 0 h 1924888"/>
              <a:gd name="connsiteX1" fmla="*/ 1911912 w 1911912"/>
              <a:gd name="connsiteY1" fmla="*/ 0 h 1924888"/>
              <a:gd name="connsiteX2" fmla="*/ 1911912 w 1911912"/>
              <a:gd name="connsiteY2" fmla="*/ 1924888 h 1924888"/>
              <a:gd name="connsiteX3" fmla="*/ 0 w 1911912"/>
              <a:gd name="connsiteY3" fmla="*/ 1924888 h 1924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11912" h="1924888">
                <a:moveTo>
                  <a:pt x="0" y="0"/>
                </a:moveTo>
                <a:lnTo>
                  <a:pt x="1911912" y="0"/>
                </a:lnTo>
                <a:lnTo>
                  <a:pt x="1911912" y="1924888"/>
                </a:lnTo>
                <a:lnTo>
                  <a:pt x="0" y="192488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id-ID"/>
          </a:p>
        </p:txBody>
      </p:sp>
      <p:sp>
        <p:nvSpPr>
          <p:cNvPr id="64" name="Picture Placeholder 68">
            <a:extLst>
              <a:ext uri="{FF2B5EF4-FFF2-40B4-BE49-F238E27FC236}">
                <a16:creationId xmlns:a16="http://schemas.microsoft.com/office/drawing/2014/main" id="{E6DC5590-1A03-0143-B817-9F82C16F3EB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157336" y="4206298"/>
            <a:ext cx="1911912" cy="1924888"/>
          </a:xfrm>
          <a:custGeom>
            <a:avLst/>
            <a:gdLst>
              <a:gd name="connsiteX0" fmla="*/ 0 w 1911912"/>
              <a:gd name="connsiteY0" fmla="*/ 0 h 1924888"/>
              <a:gd name="connsiteX1" fmla="*/ 1911912 w 1911912"/>
              <a:gd name="connsiteY1" fmla="*/ 0 h 1924888"/>
              <a:gd name="connsiteX2" fmla="*/ 1911912 w 1911912"/>
              <a:gd name="connsiteY2" fmla="*/ 1924888 h 1924888"/>
              <a:gd name="connsiteX3" fmla="*/ 0 w 1911912"/>
              <a:gd name="connsiteY3" fmla="*/ 1924888 h 1924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11912" h="1924888">
                <a:moveTo>
                  <a:pt x="0" y="0"/>
                </a:moveTo>
                <a:lnTo>
                  <a:pt x="1911912" y="0"/>
                </a:lnTo>
                <a:lnTo>
                  <a:pt x="1911912" y="1924888"/>
                </a:lnTo>
                <a:lnTo>
                  <a:pt x="0" y="192488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id-ID"/>
          </a:p>
        </p:txBody>
      </p:sp>
      <p:sp>
        <p:nvSpPr>
          <p:cNvPr id="65" name="Picture Placeholder 69">
            <a:extLst>
              <a:ext uri="{FF2B5EF4-FFF2-40B4-BE49-F238E27FC236}">
                <a16:creationId xmlns:a16="http://schemas.microsoft.com/office/drawing/2014/main" id="{F29D87C9-6D44-BC42-8DD3-35CBB9DA4E4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213514" y="1672964"/>
            <a:ext cx="1911912" cy="1924888"/>
          </a:xfrm>
          <a:custGeom>
            <a:avLst/>
            <a:gdLst>
              <a:gd name="connsiteX0" fmla="*/ 0 w 1911912"/>
              <a:gd name="connsiteY0" fmla="*/ 0 h 1924888"/>
              <a:gd name="connsiteX1" fmla="*/ 1911912 w 1911912"/>
              <a:gd name="connsiteY1" fmla="*/ 0 h 1924888"/>
              <a:gd name="connsiteX2" fmla="*/ 1911912 w 1911912"/>
              <a:gd name="connsiteY2" fmla="*/ 1924888 h 1924888"/>
              <a:gd name="connsiteX3" fmla="*/ 0 w 1911912"/>
              <a:gd name="connsiteY3" fmla="*/ 1924888 h 1924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11912" h="1924888">
                <a:moveTo>
                  <a:pt x="0" y="0"/>
                </a:moveTo>
                <a:lnTo>
                  <a:pt x="1911912" y="0"/>
                </a:lnTo>
                <a:lnTo>
                  <a:pt x="1911912" y="1924888"/>
                </a:lnTo>
                <a:lnTo>
                  <a:pt x="0" y="192488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id-ID"/>
          </a:p>
        </p:txBody>
      </p:sp>
      <p:sp>
        <p:nvSpPr>
          <p:cNvPr id="66" name="Picture Placeholder 70">
            <a:extLst>
              <a:ext uri="{FF2B5EF4-FFF2-40B4-BE49-F238E27FC236}">
                <a16:creationId xmlns:a16="http://schemas.microsoft.com/office/drawing/2014/main" id="{1AC46AAC-4075-8244-8551-01FCD9735BAF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9226841" y="3780216"/>
            <a:ext cx="1911912" cy="1924888"/>
          </a:xfrm>
          <a:custGeom>
            <a:avLst/>
            <a:gdLst>
              <a:gd name="connsiteX0" fmla="*/ 0 w 1911912"/>
              <a:gd name="connsiteY0" fmla="*/ 0 h 1924888"/>
              <a:gd name="connsiteX1" fmla="*/ 1911912 w 1911912"/>
              <a:gd name="connsiteY1" fmla="*/ 0 h 1924888"/>
              <a:gd name="connsiteX2" fmla="*/ 1911912 w 1911912"/>
              <a:gd name="connsiteY2" fmla="*/ 1924888 h 1924888"/>
              <a:gd name="connsiteX3" fmla="*/ 0 w 1911912"/>
              <a:gd name="connsiteY3" fmla="*/ 1924888 h 1924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11912" h="1924888">
                <a:moveTo>
                  <a:pt x="0" y="0"/>
                </a:moveTo>
                <a:lnTo>
                  <a:pt x="1911912" y="0"/>
                </a:lnTo>
                <a:lnTo>
                  <a:pt x="1911912" y="1924888"/>
                </a:lnTo>
                <a:lnTo>
                  <a:pt x="0" y="192488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id-ID"/>
          </a:p>
        </p:txBody>
      </p:sp>
      <p:sp>
        <p:nvSpPr>
          <p:cNvPr id="67" name="Rectangle 73">
            <a:extLst>
              <a:ext uri="{FF2B5EF4-FFF2-40B4-BE49-F238E27FC236}">
                <a16:creationId xmlns:a16="http://schemas.microsoft.com/office/drawing/2014/main" id="{E308E074-63E3-9C4B-B7B6-79F930BB45B3}"/>
              </a:ext>
            </a:extLst>
          </p:cNvPr>
          <p:cNvSpPr/>
          <p:nvPr userDrawn="1"/>
        </p:nvSpPr>
        <p:spPr>
          <a:xfrm>
            <a:off x="686923" y="4336376"/>
            <a:ext cx="1732495" cy="160843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8" name="Rectangle 74">
            <a:extLst>
              <a:ext uri="{FF2B5EF4-FFF2-40B4-BE49-F238E27FC236}">
                <a16:creationId xmlns:a16="http://schemas.microsoft.com/office/drawing/2014/main" id="{E60B58D9-754B-7746-845D-62867EEB7DBB}"/>
              </a:ext>
            </a:extLst>
          </p:cNvPr>
          <p:cNvSpPr/>
          <p:nvPr userDrawn="1"/>
        </p:nvSpPr>
        <p:spPr>
          <a:xfrm>
            <a:off x="5637296" y="4338810"/>
            <a:ext cx="1732495" cy="160843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9" name="Rectangle 75">
            <a:extLst>
              <a:ext uri="{FF2B5EF4-FFF2-40B4-BE49-F238E27FC236}">
                <a16:creationId xmlns:a16="http://schemas.microsoft.com/office/drawing/2014/main" id="{33410D18-FC11-294D-B875-F6044AD6AFAC}"/>
              </a:ext>
            </a:extLst>
          </p:cNvPr>
          <p:cNvSpPr/>
          <p:nvPr userDrawn="1"/>
        </p:nvSpPr>
        <p:spPr>
          <a:xfrm>
            <a:off x="3472024" y="1901279"/>
            <a:ext cx="1732495" cy="160843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0" name="Rectangle 76">
            <a:extLst>
              <a:ext uri="{FF2B5EF4-FFF2-40B4-BE49-F238E27FC236}">
                <a16:creationId xmlns:a16="http://schemas.microsoft.com/office/drawing/2014/main" id="{3DF5DC45-15BB-2248-B38A-C6B2F72F296A}"/>
              </a:ext>
            </a:extLst>
          </p:cNvPr>
          <p:cNvSpPr/>
          <p:nvPr userDrawn="1"/>
        </p:nvSpPr>
        <p:spPr>
          <a:xfrm>
            <a:off x="9586305" y="1453060"/>
            <a:ext cx="1732495" cy="160843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1" name="Rectangle 77">
            <a:extLst>
              <a:ext uri="{FF2B5EF4-FFF2-40B4-BE49-F238E27FC236}">
                <a16:creationId xmlns:a16="http://schemas.microsoft.com/office/drawing/2014/main" id="{54B5D8A3-A803-1C4F-89E3-DA6623DACE2D}"/>
              </a:ext>
            </a:extLst>
          </p:cNvPr>
          <p:cNvSpPr/>
          <p:nvPr userDrawn="1"/>
        </p:nvSpPr>
        <p:spPr>
          <a:xfrm>
            <a:off x="5687420" y="1426995"/>
            <a:ext cx="1732495" cy="160843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658128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7">
            <a:extLst>
              <a:ext uri="{FF2B5EF4-FFF2-40B4-BE49-F238E27FC236}">
                <a16:creationId xmlns:a16="http://schemas.microsoft.com/office/drawing/2014/main" id="{0840D2C2-280D-A345-82F3-F98C09563CD1}"/>
              </a:ext>
            </a:extLst>
          </p:cNvPr>
          <p:cNvSpPr/>
          <p:nvPr userDrawn="1"/>
        </p:nvSpPr>
        <p:spPr>
          <a:xfrm>
            <a:off x="-1" y="2912924"/>
            <a:ext cx="12193405" cy="3596889"/>
          </a:xfrm>
          <a:custGeom>
            <a:avLst/>
            <a:gdLst>
              <a:gd name="connsiteX0" fmla="*/ 0 w 12192000"/>
              <a:gd name="connsiteY0" fmla="*/ 0 h 3682194"/>
              <a:gd name="connsiteX1" fmla="*/ 12192000 w 12192000"/>
              <a:gd name="connsiteY1" fmla="*/ 0 h 3682194"/>
              <a:gd name="connsiteX2" fmla="*/ 12192000 w 12192000"/>
              <a:gd name="connsiteY2" fmla="*/ 3682194 h 3682194"/>
              <a:gd name="connsiteX3" fmla="*/ 0 w 12192000"/>
              <a:gd name="connsiteY3" fmla="*/ 3682194 h 3682194"/>
              <a:gd name="connsiteX4" fmla="*/ 0 w 12192000"/>
              <a:gd name="connsiteY4" fmla="*/ 0 h 3682194"/>
              <a:gd name="connsiteX0" fmla="*/ 0 w 12192000"/>
              <a:gd name="connsiteY0" fmla="*/ 918633 h 4600827"/>
              <a:gd name="connsiteX1" fmla="*/ 12187767 w 12192000"/>
              <a:gd name="connsiteY1" fmla="*/ 0 h 4600827"/>
              <a:gd name="connsiteX2" fmla="*/ 12192000 w 12192000"/>
              <a:gd name="connsiteY2" fmla="*/ 4600827 h 4600827"/>
              <a:gd name="connsiteX3" fmla="*/ 0 w 12192000"/>
              <a:gd name="connsiteY3" fmla="*/ 4600827 h 4600827"/>
              <a:gd name="connsiteX4" fmla="*/ 0 w 12192000"/>
              <a:gd name="connsiteY4" fmla="*/ 918633 h 4600827"/>
              <a:gd name="connsiteX0" fmla="*/ 0 w 12192000"/>
              <a:gd name="connsiteY0" fmla="*/ 914400 h 4596594"/>
              <a:gd name="connsiteX1" fmla="*/ 12192000 w 12192000"/>
              <a:gd name="connsiteY1" fmla="*/ 0 h 4596594"/>
              <a:gd name="connsiteX2" fmla="*/ 12192000 w 12192000"/>
              <a:gd name="connsiteY2" fmla="*/ 4596594 h 4596594"/>
              <a:gd name="connsiteX3" fmla="*/ 0 w 12192000"/>
              <a:gd name="connsiteY3" fmla="*/ 4596594 h 4596594"/>
              <a:gd name="connsiteX4" fmla="*/ 0 w 12192000"/>
              <a:gd name="connsiteY4" fmla="*/ 914400 h 4596594"/>
              <a:gd name="connsiteX0" fmla="*/ 0 w 12211878"/>
              <a:gd name="connsiteY0" fmla="*/ 556591 h 4238785"/>
              <a:gd name="connsiteX1" fmla="*/ 12211878 w 12211878"/>
              <a:gd name="connsiteY1" fmla="*/ 0 h 4238785"/>
              <a:gd name="connsiteX2" fmla="*/ 12192000 w 12211878"/>
              <a:gd name="connsiteY2" fmla="*/ 4238785 h 4238785"/>
              <a:gd name="connsiteX3" fmla="*/ 0 w 12211878"/>
              <a:gd name="connsiteY3" fmla="*/ 4238785 h 4238785"/>
              <a:gd name="connsiteX4" fmla="*/ 0 w 12211878"/>
              <a:gd name="connsiteY4" fmla="*/ 556591 h 4238785"/>
              <a:gd name="connsiteX0" fmla="*/ 0 w 12193405"/>
              <a:gd name="connsiteY0" fmla="*/ 553512 h 4235706"/>
              <a:gd name="connsiteX1" fmla="*/ 12193405 w 12193405"/>
              <a:gd name="connsiteY1" fmla="*/ 0 h 4235706"/>
              <a:gd name="connsiteX2" fmla="*/ 12192000 w 12193405"/>
              <a:gd name="connsiteY2" fmla="*/ 4235706 h 4235706"/>
              <a:gd name="connsiteX3" fmla="*/ 0 w 12193405"/>
              <a:gd name="connsiteY3" fmla="*/ 4235706 h 4235706"/>
              <a:gd name="connsiteX4" fmla="*/ 0 w 12193405"/>
              <a:gd name="connsiteY4" fmla="*/ 553512 h 4235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3405" h="4235706">
                <a:moveTo>
                  <a:pt x="0" y="553512"/>
                </a:moveTo>
                <a:lnTo>
                  <a:pt x="12193405" y="0"/>
                </a:lnTo>
                <a:cubicBezTo>
                  <a:pt x="12192937" y="1411902"/>
                  <a:pt x="12192468" y="2823804"/>
                  <a:pt x="12192000" y="4235706"/>
                </a:cubicBezTo>
                <a:lnTo>
                  <a:pt x="0" y="4235706"/>
                </a:lnTo>
                <a:lnTo>
                  <a:pt x="0" y="55351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8" name="Picture Placeholder 20">
            <a:extLst>
              <a:ext uri="{FF2B5EF4-FFF2-40B4-BE49-F238E27FC236}">
                <a16:creationId xmlns:a16="http://schemas.microsoft.com/office/drawing/2014/main" id="{3BFC9252-EF08-6042-923D-D04148093574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695400" y="2308068"/>
            <a:ext cx="1932856" cy="1886554"/>
          </a:xfrm>
          <a:custGeom>
            <a:avLst/>
            <a:gdLst>
              <a:gd name="connsiteX0" fmla="*/ 0 w 1932856"/>
              <a:gd name="connsiteY0" fmla="*/ 0 h 1886554"/>
              <a:gd name="connsiteX1" fmla="*/ 1932856 w 1932856"/>
              <a:gd name="connsiteY1" fmla="*/ 402232 h 1886554"/>
              <a:gd name="connsiteX2" fmla="*/ 1932856 w 1932856"/>
              <a:gd name="connsiteY2" fmla="*/ 1239447 h 1886554"/>
              <a:gd name="connsiteX3" fmla="*/ 1036862 w 1932856"/>
              <a:gd name="connsiteY3" fmla="*/ 1886554 h 1886554"/>
              <a:gd name="connsiteX4" fmla="*/ 0 w 1932856"/>
              <a:gd name="connsiteY4" fmla="*/ 1886554 h 1886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32856" h="1886554">
                <a:moveTo>
                  <a:pt x="0" y="0"/>
                </a:moveTo>
                <a:lnTo>
                  <a:pt x="1932856" y="402232"/>
                </a:lnTo>
                <a:lnTo>
                  <a:pt x="1932856" y="1239447"/>
                </a:lnTo>
                <a:lnTo>
                  <a:pt x="1036862" y="1886554"/>
                </a:lnTo>
                <a:lnTo>
                  <a:pt x="0" y="188655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id-ID"/>
          </a:p>
        </p:txBody>
      </p:sp>
      <p:sp>
        <p:nvSpPr>
          <p:cNvPr id="49" name="Picture Placeholder 21">
            <a:extLst>
              <a:ext uri="{FF2B5EF4-FFF2-40B4-BE49-F238E27FC236}">
                <a16:creationId xmlns:a16="http://schemas.microsoft.com/office/drawing/2014/main" id="{DB54F203-A78E-5E47-A7D3-A7A6C98C7B18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3595728" y="2318112"/>
            <a:ext cx="1932856" cy="1886554"/>
          </a:xfrm>
          <a:custGeom>
            <a:avLst/>
            <a:gdLst>
              <a:gd name="connsiteX0" fmla="*/ 0 w 1932856"/>
              <a:gd name="connsiteY0" fmla="*/ 0 h 1886554"/>
              <a:gd name="connsiteX1" fmla="*/ 1932856 w 1932856"/>
              <a:gd name="connsiteY1" fmla="*/ 402232 h 1886554"/>
              <a:gd name="connsiteX2" fmla="*/ 1932856 w 1932856"/>
              <a:gd name="connsiteY2" fmla="*/ 1239447 h 1886554"/>
              <a:gd name="connsiteX3" fmla="*/ 1036862 w 1932856"/>
              <a:gd name="connsiteY3" fmla="*/ 1886554 h 1886554"/>
              <a:gd name="connsiteX4" fmla="*/ 0 w 1932856"/>
              <a:gd name="connsiteY4" fmla="*/ 1886554 h 1886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32856" h="1886554">
                <a:moveTo>
                  <a:pt x="0" y="0"/>
                </a:moveTo>
                <a:lnTo>
                  <a:pt x="1932856" y="402232"/>
                </a:lnTo>
                <a:lnTo>
                  <a:pt x="1932856" y="1239447"/>
                </a:lnTo>
                <a:lnTo>
                  <a:pt x="1036862" y="1886554"/>
                </a:lnTo>
                <a:lnTo>
                  <a:pt x="0" y="188655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id-ID"/>
          </a:p>
        </p:txBody>
      </p:sp>
      <p:sp>
        <p:nvSpPr>
          <p:cNvPr id="50" name="Picture Placeholder 22">
            <a:extLst>
              <a:ext uri="{FF2B5EF4-FFF2-40B4-BE49-F238E27FC236}">
                <a16:creationId xmlns:a16="http://schemas.microsoft.com/office/drawing/2014/main" id="{5C18C818-8313-8C4B-AE64-7F320017421B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496056" y="2327767"/>
            <a:ext cx="1932856" cy="1886554"/>
          </a:xfrm>
          <a:custGeom>
            <a:avLst/>
            <a:gdLst>
              <a:gd name="connsiteX0" fmla="*/ 0 w 1932856"/>
              <a:gd name="connsiteY0" fmla="*/ 0 h 1886554"/>
              <a:gd name="connsiteX1" fmla="*/ 1932856 w 1932856"/>
              <a:gd name="connsiteY1" fmla="*/ 402232 h 1886554"/>
              <a:gd name="connsiteX2" fmla="*/ 1932856 w 1932856"/>
              <a:gd name="connsiteY2" fmla="*/ 1239447 h 1886554"/>
              <a:gd name="connsiteX3" fmla="*/ 1036862 w 1932856"/>
              <a:gd name="connsiteY3" fmla="*/ 1886554 h 1886554"/>
              <a:gd name="connsiteX4" fmla="*/ 0 w 1932856"/>
              <a:gd name="connsiteY4" fmla="*/ 1886554 h 1886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32856" h="1886554">
                <a:moveTo>
                  <a:pt x="0" y="0"/>
                </a:moveTo>
                <a:lnTo>
                  <a:pt x="1932856" y="402232"/>
                </a:lnTo>
                <a:lnTo>
                  <a:pt x="1932856" y="1239447"/>
                </a:lnTo>
                <a:lnTo>
                  <a:pt x="1036862" y="1886554"/>
                </a:lnTo>
                <a:lnTo>
                  <a:pt x="0" y="188655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id-ID"/>
          </a:p>
        </p:txBody>
      </p:sp>
      <p:sp>
        <p:nvSpPr>
          <p:cNvPr id="51" name="Picture Placeholder 23">
            <a:extLst>
              <a:ext uri="{FF2B5EF4-FFF2-40B4-BE49-F238E27FC236}">
                <a16:creationId xmlns:a16="http://schemas.microsoft.com/office/drawing/2014/main" id="{96448142-D1CF-7143-A9C5-D57A83062DF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396384" y="2337811"/>
            <a:ext cx="1932856" cy="1886554"/>
          </a:xfrm>
          <a:custGeom>
            <a:avLst/>
            <a:gdLst>
              <a:gd name="connsiteX0" fmla="*/ 0 w 1932856"/>
              <a:gd name="connsiteY0" fmla="*/ 0 h 1886554"/>
              <a:gd name="connsiteX1" fmla="*/ 1932856 w 1932856"/>
              <a:gd name="connsiteY1" fmla="*/ 402232 h 1886554"/>
              <a:gd name="connsiteX2" fmla="*/ 1932856 w 1932856"/>
              <a:gd name="connsiteY2" fmla="*/ 1239447 h 1886554"/>
              <a:gd name="connsiteX3" fmla="*/ 1036862 w 1932856"/>
              <a:gd name="connsiteY3" fmla="*/ 1886554 h 1886554"/>
              <a:gd name="connsiteX4" fmla="*/ 0 w 1932856"/>
              <a:gd name="connsiteY4" fmla="*/ 1886554 h 1886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32856" h="1886554">
                <a:moveTo>
                  <a:pt x="0" y="0"/>
                </a:moveTo>
                <a:lnTo>
                  <a:pt x="1932856" y="402232"/>
                </a:lnTo>
                <a:lnTo>
                  <a:pt x="1932856" y="1239447"/>
                </a:lnTo>
                <a:lnTo>
                  <a:pt x="1036862" y="1886554"/>
                </a:lnTo>
                <a:lnTo>
                  <a:pt x="0" y="188655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id-ID"/>
          </a:p>
        </p:txBody>
      </p:sp>
      <p:sp>
        <p:nvSpPr>
          <p:cNvPr id="52" name="Rectangle 10">
            <a:extLst>
              <a:ext uri="{FF2B5EF4-FFF2-40B4-BE49-F238E27FC236}">
                <a16:creationId xmlns:a16="http://schemas.microsoft.com/office/drawing/2014/main" id="{4CE17C8F-8C9C-8141-AAB0-AB755CED8B01}"/>
              </a:ext>
            </a:extLst>
          </p:cNvPr>
          <p:cNvSpPr/>
          <p:nvPr userDrawn="1"/>
        </p:nvSpPr>
        <p:spPr>
          <a:xfrm>
            <a:off x="1484429" y="3415011"/>
            <a:ext cx="1296144" cy="936104"/>
          </a:xfrm>
          <a:custGeom>
            <a:avLst/>
            <a:gdLst>
              <a:gd name="connsiteX0" fmla="*/ 0 w 1296144"/>
              <a:gd name="connsiteY0" fmla="*/ 0 h 1296144"/>
              <a:gd name="connsiteX1" fmla="*/ 1296144 w 1296144"/>
              <a:gd name="connsiteY1" fmla="*/ 0 h 1296144"/>
              <a:gd name="connsiteX2" fmla="*/ 1296144 w 1296144"/>
              <a:gd name="connsiteY2" fmla="*/ 1296144 h 1296144"/>
              <a:gd name="connsiteX3" fmla="*/ 0 w 1296144"/>
              <a:gd name="connsiteY3" fmla="*/ 1296144 h 1296144"/>
              <a:gd name="connsiteX4" fmla="*/ 0 w 1296144"/>
              <a:gd name="connsiteY4" fmla="*/ 0 h 1296144"/>
              <a:gd name="connsiteX0" fmla="*/ 0 w 1296144"/>
              <a:gd name="connsiteY0" fmla="*/ 1296144 h 1296144"/>
              <a:gd name="connsiteX1" fmla="*/ 1296144 w 1296144"/>
              <a:gd name="connsiteY1" fmla="*/ 0 h 1296144"/>
              <a:gd name="connsiteX2" fmla="*/ 1296144 w 1296144"/>
              <a:gd name="connsiteY2" fmla="*/ 1296144 h 1296144"/>
              <a:gd name="connsiteX3" fmla="*/ 0 w 1296144"/>
              <a:gd name="connsiteY3" fmla="*/ 1296144 h 1296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6144" h="1296144">
                <a:moveTo>
                  <a:pt x="0" y="1296144"/>
                </a:moveTo>
                <a:lnTo>
                  <a:pt x="1296144" y="0"/>
                </a:lnTo>
                <a:lnTo>
                  <a:pt x="1296144" y="1296144"/>
                </a:lnTo>
                <a:lnTo>
                  <a:pt x="0" y="129614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3" name="Rectangle 10">
            <a:extLst>
              <a:ext uri="{FF2B5EF4-FFF2-40B4-BE49-F238E27FC236}">
                <a16:creationId xmlns:a16="http://schemas.microsoft.com/office/drawing/2014/main" id="{E4C723EE-F3D5-044D-8AC0-E26F5F5A4FE6}"/>
              </a:ext>
            </a:extLst>
          </p:cNvPr>
          <p:cNvSpPr/>
          <p:nvPr userDrawn="1"/>
        </p:nvSpPr>
        <p:spPr>
          <a:xfrm>
            <a:off x="4384757" y="3415011"/>
            <a:ext cx="1296144" cy="936104"/>
          </a:xfrm>
          <a:custGeom>
            <a:avLst/>
            <a:gdLst>
              <a:gd name="connsiteX0" fmla="*/ 0 w 1296144"/>
              <a:gd name="connsiteY0" fmla="*/ 0 h 1296144"/>
              <a:gd name="connsiteX1" fmla="*/ 1296144 w 1296144"/>
              <a:gd name="connsiteY1" fmla="*/ 0 h 1296144"/>
              <a:gd name="connsiteX2" fmla="*/ 1296144 w 1296144"/>
              <a:gd name="connsiteY2" fmla="*/ 1296144 h 1296144"/>
              <a:gd name="connsiteX3" fmla="*/ 0 w 1296144"/>
              <a:gd name="connsiteY3" fmla="*/ 1296144 h 1296144"/>
              <a:gd name="connsiteX4" fmla="*/ 0 w 1296144"/>
              <a:gd name="connsiteY4" fmla="*/ 0 h 1296144"/>
              <a:gd name="connsiteX0" fmla="*/ 0 w 1296144"/>
              <a:gd name="connsiteY0" fmla="*/ 1296144 h 1296144"/>
              <a:gd name="connsiteX1" fmla="*/ 1296144 w 1296144"/>
              <a:gd name="connsiteY1" fmla="*/ 0 h 1296144"/>
              <a:gd name="connsiteX2" fmla="*/ 1296144 w 1296144"/>
              <a:gd name="connsiteY2" fmla="*/ 1296144 h 1296144"/>
              <a:gd name="connsiteX3" fmla="*/ 0 w 1296144"/>
              <a:gd name="connsiteY3" fmla="*/ 1296144 h 1296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6144" h="1296144">
                <a:moveTo>
                  <a:pt x="0" y="1296144"/>
                </a:moveTo>
                <a:lnTo>
                  <a:pt x="1296144" y="0"/>
                </a:lnTo>
                <a:lnTo>
                  <a:pt x="1296144" y="1296144"/>
                </a:lnTo>
                <a:lnTo>
                  <a:pt x="0" y="129614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6" name="Rectangle 10">
            <a:extLst>
              <a:ext uri="{FF2B5EF4-FFF2-40B4-BE49-F238E27FC236}">
                <a16:creationId xmlns:a16="http://schemas.microsoft.com/office/drawing/2014/main" id="{B1432044-3DB8-FF42-9EC8-B251C262FFE8}"/>
              </a:ext>
            </a:extLst>
          </p:cNvPr>
          <p:cNvSpPr/>
          <p:nvPr userDrawn="1"/>
        </p:nvSpPr>
        <p:spPr>
          <a:xfrm>
            <a:off x="7291781" y="3415011"/>
            <a:ext cx="1296144" cy="936104"/>
          </a:xfrm>
          <a:custGeom>
            <a:avLst/>
            <a:gdLst>
              <a:gd name="connsiteX0" fmla="*/ 0 w 1296144"/>
              <a:gd name="connsiteY0" fmla="*/ 0 h 1296144"/>
              <a:gd name="connsiteX1" fmla="*/ 1296144 w 1296144"/>
              <a:gd name="connsiteY1" fmla="*/ 0 h 1296144"/>
              <a:gd name="connsiteX2" fmla="*/ 1296144 w 1296144"/>
              <a:gd name="connsiteY2" fmla="*/ 1296144 h 1296144"/>
              <a:gd name="connsiteX3" fmla="*/ 0 w 1296144"/>
              <a:gd name="connsiteY3" fmla="*/ 1296144 h 1296144"/>
              <a:gd name="connsiteX4" fmla="*/ 0 w 1296144"/>
              <a:gd name="connsiteY4" fmla="*/ 0 h 1296144"/>
              <a:gd name="connsiteX0" fmla="*/ 0 w 1296144"/>
              <a:gd name="connsiteY0" fmla="*/ 1296144 h 1296144"/>
              <a:gd name="connsiteX1" fmla="*/ 1296144 w 1296144"/>
              <a:gd name="connsiteY1" fmla="*/ 0 h 1296144"/>
              <a:gd name="connsiteX2" fmla="*/ 1296144 w 1296144"/>
              <a:gd name="connsiteY2" fmla="*/ 1296144 h 1296144"/>
              <a:gd name="connsiteX3" fmla="*/ 0 w 1296144"/>
              <a:gd name="connsiteY3" fmla="*/ 1296144 h 1296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6144" h="1296144">
                <a:moveTo>
                  <a:pt x="0" y="1296144"/>
                </a:moveTo>
                <a:lnTo>
                  <a:pt x="1296144" y="0"/>
                </a:lnTo>
                <a:lnTo>
                  <a:pt x="1296144" y="1296144"/>
                </a:lnTo>
                <a:lnTo>
                  <a:pt x="0" y="129614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2" name="Rectangle 10">
            <a:extLst>
              <a:ext uri="{FF2B5EF4-FFF2-40B4-BE49-F238E27FC236}">
                <a16:creationId xmlns:a16="http://schemas.microsoft.com/office/drawing/2014/main" id="{1F8BF8EB-A2A4-AB40-95ED-342B7E5BDA71}"/>
              </a:ext>
            </a:extLst>
          </p:cNvPr>
          <p:cNvSpPr/>
          <p:nvPr userDrawn="1"/>
        </p:nvSpPr>
        <p:spPr>
          <a:xfrm>
            <a:off x="10192109" y="3415011"/>
            <a:ext cx="1296144" cy="936104"/>
          </a:xfrm>
          <a:custGeom>
            <a:avLst/>
            <a:gdLst>
              <a:gd name="connsiteX0" fmla="*/ 0 w 1296144"/>
              <a:gd name="connsiteY0" fmla="*/ 0 h 1296144"/>
              <a:gd name="connsiteX1" fmla="*/ 1296144 w 1296144"/>
              <a:gd name="connsiteY1" fmla="*/ 0 h 1296144"/>
              <a:gd name="connsiteX2" fmla="*/ 1296144 w 1296144"/>
              <a:gd name="connsiteY2" fmla="*/ 1296144 h 1296144"/>
              <a:gd name="connsiteX3" fmla="*/ 0 w 1296144"/>
              <a:gd name="connsiteY3" fmla="*/ 1296144 h 1296144"/>
              <a:gd name="connsiteX4" fmla="*/ 0 w 1296144"/>
              <a:gd name="connsiteY4" fmla="*/ 0 h 1296144"/>
              <a:gd name="connsiteX0" fmla="*/ 0 w 1296144"/>
              <a:gd name="connsiteY0" fmla="*/ 1296144 h 1296144"/>
              <a:gd name="connsiteX1" fmla="*/ 1296144 w 1296144"/>
              <a:gd name="connsiteY1" fmla="*/ 0 h 1296144"/>
              <a:gd name="connsiteX2" fmla="*/ 1296144 w 1296144"/>
              <a:gd name="connsiteY2" fmla="*/ 1296144 h 1296144"/>
              <a:gd name="connsiteX3" fmla="*/ 0 w 1296144"/>
              <a:gd name="connsiteY3" fmla="*/ 1296144 h 1296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6144" h="1296144">
                <a:moveTo>
                  <a:pt x="0" y="1296144"/>
                </a:moveTo>
                <a:lnTo>
                  <a:pt x="1296144" y="0"/>
                </a:lnTo>
                <a:lnTo>
                  <a:pt x="1296144" y="1296144"/>
                </a:lnTo>
                <a:lnTo>
                  <a:pt x="0" y="129614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3" name="Rectangle 29">
            <a:extLst>
              <a:ext uri="{FF2B5EF4-FFF2-40B4-BE49-F238E27FC236}">
                <a16:creationId xmlns:a16="http://schemas.microsoft.com/office/drawing/2014/main" id="{D18D2406-FE7D-664C-AF6B-A09F02DCE7A4}"/>
              </a:ext>
            </a:extLst>
          </p:cNvPr>
          <p:cNvSpPr/>
          <p:nvPr userDrawn="1"/>
        </p:nvSpPr>
        <p:spPr>
          <a:xfrm>
            <a:off x="620722" y="2204864"/>
            <a:ext cx="2104603" cy="2061631"/>
          </a:xfrm>
          <a:custGeom>
            <a:avLst/>
            <a:gdLst>
              <a:gd name="connsiteX0" fmla="*/ 0 w 2104603"/>
              <a:gd name="connsiteY0" fmla="*/ 0 h 2061631"/>
              <a:gd name="connsiteX1" fmla="*/ 2104603 w 2104603"/>
              <a:gd name="connsiteY1" fmla="*/ 0 h 2061631"/>
              <a:gd name="connsiteX2" fmla="*/ 2104603 w 2104603"/>
              <a:gd name="connsiteY2" fmla="*/ 2061631 h 2061631"/>
              <a:gd name="connsiteX3" fmla="*/ 0 w 2104603"/>
              <a:gd name="connsiteY3" fmla="*/ 2061631 h 2061631"/>
              <a:gd name="connsiteX4" fmla="*/ 0 w 2104603"/>
              <a:gd name="connsiteY4" fmla="*/ 0 h 2061631"/>
              <a:gd name="connsiteX0" fmla="*/ 0 w 2104603"/>
              <a:gd name="connsiteY0" fmla="*/ 0 h 2061631"/>
              <a:gd name="connsiteX1" fmla="*/ 2104603 w 2104603"/>
              <a:gd name="connsiteY1" fmla="*/ 412693 h 2061631"/>
              <a:gd name="connsiteX2" fmla="*/ 2104603 w 2104603"/>
              <a:gd name="connsiteY2" fmla="*/ 2061631 h 2061631"/>
              <a:gd name="connsiteX3" fmla="*/ 0 w 2104603"/>
              <a:gd name="connsiteY3" fmla="*/ 2061631 h 2061631"/>
              <a:gd name="connsiteX4" fmla="*/ 0 w 2104603"/>
              <a:gd name="connsiteY4" fmla="*/ 0 h 2061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4603" h="2061631">
                <a:moveTo>
                  <a:pt x="0" y="0"/>
                </a:moveTo>
                <a:lnTo>
                  <a:pt x="2104603" y="412693"/>
                </a:lnTo>
                <a:lnTo>
                  <a:pt x="2104603" y="2061631"/>
                </a:lnTo>
                <a:lnTo>
                  <a:pt x="0" y="2061631"/>
                </a:ln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4" name="Rectangle 29">
            <a:extLst>
              <a:ext uri="{FF2B5EF4-FFF2-40B4-BE49-F238E27FC236}">
                <a16:creationId xmlns:a16="http://schemas.microsoft.com/office/drawing/2014/main" id="{94EE9AE6-1644-614C-85B8-13C8108C6B14}"/>
              </a:ext>
            </a:extLst>
          </p:cNvPr>
          <p:cNvSpPr/>
          <p:nvPr userDrawn="1"/>
        </p:nvSpPr>
        <p:spPr>
          <a:xfrm>
            <a:off x="3516204" y="2215497"/>
            <a:ext cx="2104603" cy="2061631"/>
          </a:xfrm>
          <a:custGeom>
            <a:avLst/>
            <a:gdLst>
              <a:gd name="connsiteX0" fmla="*/ 0 w 2104603"/>
              <a:gd name="connsiteY0" fmla="*/ 0 h 2061631"/>
              <a:gd name="connsiteX1" fmla="*/ 2104603 w 2104603"/>
              <a:gd name="connsiteY1" fmla="*/ 0 h 2061631"/>
              <a:gd name="connsiteX2" fmla="*/ 2104603 w 2104603"/>
              <a:gd name="connsiteY2" fmla="*/ 2061631 h 2061631"/>
              <a:gd name="connsiteX3" fmla="*/ 0 w 2104603"/>
              <a:gd name="connsiteY3" fmla="*/ 2061631 h 2061631"/>
              <a:gd name="connsiteX4" fmla="*/ 0 w 2104603"/>
              <a:gd name="connsiteY4" fmla="*/ 0 h 2061631"/>
              <a:gd name="connsiteX0" fmla="*/ 0 w 2104603"/>
              <a:gd name="connsiteY0" fmla="*/ 0 h 2061631"/>
              <a:gd name="connsiteX1" fmla="*/ 2104603 w 2104603"/>
              <a:gd name="connsiteY1" fmla="*/ 412693 h 2061631"/>
              <a:gd name="connsiteX2" fmla="*/ 2104603 w 2104603"/>
              <a:gd name="connsiteY2" fmla="*/ 2061631 h 2061631"/>
              <a:gd name="connsiteX3" fmla="*/ 0 w 2104603"/>
              <a:gd name="connsiteY3" fmla="*/ 2061631 h 2061631"/>
              <a:gd name="connsiteX4" fmla="*/ 0 w 2104603"/>
              <a:gd name="connsiteY4" fmla="*/ 0 h 2061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4603" h="2061631">
                <a:moveTo>
                  <a:pt x="0" y="0"/>
                </a:moveTo>
                <a:lnTo>
                  <a:pt x="2104603" y="412693"/>
                </a:lnTo>
                <a:lnTo>
                  <a:pt x="2104603" y="2061631"/>
                </a:lnTo>
                <a:lnTo>
                  <a:pt x="0" y="2061631"/>
                </a:ln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5" name="Rectangle 29">
            <a:extLst>
              <a:ext uri="{FF2B5EF4-FFF2-40B4-BE49-F238E27FC236}">
                <a16:creationId xmlns:a16="http://schemas.microsoft.com/office/drawing/2014/main" id="{190564C6-FD02-4E41-852D-A2E32E1AF362}"/>
              </a:ext>
            </a:extLst>
          </p:cNvPr>
          <p:cNvSpPr/>
          <p:nvPr userDrawn="1"/>
        </p:nvSpPr>
        <p:spPr>
          <a:xfrm>
            <a:off x="6416532" y="2227634"/>
            <a:ext cx="2104603" cy="2061631"/>
          </a:xfrm>
          <a:custGeom>
            <a:avLst/>
            <a:gdLst>
              <a:gd name="connsiteX0" fmla="*/ 0 w 2104603"/>
              <a:gd name="connsiteY0" fmla="*/ 0 h 2061631"/>
              <a:gd name="connsiteX1" fmla="*/ 2104603 w 2104603"/>
              <a:gd name="connsiteY1" fmla="*/ 0 h 2061631"/>
              <a:gd name="connsiteX2" fmla="*/ 2104603 w 2104603"/>
              <a:gd name="connsiteY2" fmla="*/ 2061631 h 2061631"/>
              <a:gd name="connsiteX3" fmla="*/ 0 w 2104603"/>
              <a:gd name="connsiteY3" fmla="*/ 2061631 h 2061631"/>
              <a:gd name="connsiteX4" fmla="*/ 0 w 2104603"/>
              <a:gd name="connsiteY4" fmla="*/ 0 h 2061631"/>
              <a:gd name="connsiteX0" fmla="*/ 0 w 2104603"/>
              <a:gd name="connsiteY0" fmla="*/ 0 h 2061631"/>
              <a:gd name="connsiteX1" fmla="*/ 2104603 w 2104603"/>
              <a:gd name="connsiteY1" fmla="*/ 412693 h 2061631"/>
              <a:gd name="connsiteX2" fmla="*/ 2104603 w 2104603"/>
              <a:gd name="connsiteY2" fmla="*/ 2061631 h 2061631"/>
              <a:gd name="connsiteX3" fmla="*/ 0 w 2104603"/>
              <a:gd name="connsiteY3" fmla="*/ 2061631 h 2061631"/>
              <a:gd name="connsiteX4" fmla="*/ 0 w 2104603"/>
              <a:gd name="connsiteY4" fmla="*/ 0 h 2061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4603" h="2061631">
                <a:moveTo>
                  <a:pt x="0" y="0"/>
                </a:moveTo>
                <a:lnTo>
                  <a:pt x="2104603" y="412693"/>
                </a:lnTo>
                <a:lnTo>
                  <a:pt x="2104603" y="2061631"/>
                </a:lnTo>
                <a:lnTo>
                  <a:pt x="0" y="2061631"/>
                </a:ln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6" name="Rectangle 29">
            <a:extLst>
              <a:ext uri="{FF2B5EF4-FFF2-40B4-BE49-F238E27FC236}">
                <a16:creationId xmlns:a16="http://schemas.microsoft.com/office/drawing/2014/main" id="{4EB88BF5-CDAE-8540-9EE9-2BFF3A1C2FC1}"/>
              </a:ext>
            </a:extLst>
          </p:cNvPr>
          <p:cNvSpPr/>
          <p:nvPr userDrawn="1"/>
        </p:nvSpPr>
        <p:spPr>
          <a:xfrm>
            <a:off x="9312014" y="2238267"/>
            <a:ext cx="2104603" cy="2061631"/>
          </a:xfrm>
          <a:custGeom>
            <a:avLst/>
            <a:gdLst>
              <a:gd name="connsiteX0" fmla="*/ 0 w 2104603"/>
              <a:gd name="connsiteY0" fmla="*/ 0 h 2061631"/>
              <a:gd name="connsiteX1" fmla="*/ 2104603 w 2104603"/>
              <a:gd name="connsiteY1" fmla="*/ 0 h 2061631"/>
              <a:gd name="connsiteX2" fmla="*/ 2104603 w 2104603"/>
              <a:gd name="connsiteY2" fmla="*/ 2061631 h 2061631"/>
              <a:gd name="connsiteX3" fmla="*/ 0 w 2104603"/>
              <a:gd name="connsiteY3" fmla="*/ 2061631 h 2061631"/>
              <a:gd name="connsiteX4" fmla="*/ 0 w 2104603"/>
              <a:gd name="connsiteY4" fmla="*/ 0 h 2061631"/>
              <a:gd name="connsiteX0" fmla="*/ 0 w 2104603"/>
              <a:gd name="connsiteY0" fmla="*/ 0 h 2061631"/>
              <a:gd name="connsiteX1" fmla="*/ 2104603 w 2104603"/>
              <a:gd name="connsiteY1" fmla="*/ 412693 h 2061631"/>
              <a:gd name="connsiteX2" fmla="*/ 2104603 w 2104603"/>
              <a:gd name="connsiteY2" fmla="*/ 2061631 h 2061631"/>
              <a:gd name="connsiteX3" fmla="*/ 0 w 2104603"/>
              <a:gd name="connsiteY3" fmla="*/ 2061631 h 2061631"/>
              <a:gd name="connsiteX4" fmla="*/ 0 w 2104603"/>
              <a:gd name="connsiteY4" fmla="*/ 0 h 2061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4603" h="2061631">
                <a:moveTo>
                  <a:pt x="0" y="0"/>
                </a:moveTo>
                <a:lnTo>
                  <a:pt x="2104603" y="412693"/>
                </a:lnTo>
                <a:lnTo>
                  <a:pt x="2104603" y="2061631"/>
                </a:lnTo>
                <a:lnTo>
                  <a:pt x="0" y="2061631"/>
                </a:ln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7" name="Grafik 6" descr="Kamil-Logo">
            <a:extLst>
              <a:ext uri="{FF2B5EF4-FFF2-40B4-BE49-F238E27FC236}">
                <a16:creationId xmlns:a16="http://schemas.microsoft.com/office/drawing/2014/main" id="{391C4325-25BB-6F4D-8A0A-7002E4D78D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08683" y="228495"/>
            <a:ext cx="2094571" cy="536210"/>
          </a:xfrm>
          <a:prstGeom prst="rect">
            <a:avLst/>
          </a:prstGeom>
        </p:spPr>
      </p:pic>
      <p:sp>
        <p:nvSpPr>
          <p:cNvPr id="13" name="Rechteck 12">
            <a:extLst>
              <a:ext uri="{FF2B5EF4-FFF2-40B4-BE49-F238E27FC236}">
                <a16:creationId xmlns:a16="http://schemas.microsoft.com/office/drawing/2014/main" id="{E943C708-45C0-6A46-B62E-3DC225BF4143}"/>
              </a:ext>
            </a:extLst>
          </p:cNvPr>
          <p:cNvSpPr/>
          <p:nvPr userDrawn="1"/>
        </p:nvSpPr>
        <p:spPr>
          <a:xfrm>
            <a:off x="-1" y="6364288"/>
            <a:ext cx="12185125" cy="493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Datumsplatzhalter 4">
            <a:extLst>
              <a:ext uri="{FF2B5EF4-FFF2-40B4-BE49-F238E27FC236}">
                <a16:creationId xmlns:a16="http://schemas.microsoft.com/office/drawing/2014/main" id="{81618C2A-405E-E54E-9BBE-FE0A8BA79F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53336"/>
            <a:ext cx="216145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576775-EAAD-234F-88A4-4C09DA392C91}" type="datetime2">
              <a:rPr lang="de-DE" smtClean="0"/>
              <a:t>Donnerstag, 28. November 2024</a:t>
            </a:fld>
            <a:endParaRPr lang="de-DE"/>
          </a:p>
        </p:txBody>
      </p:sp>
      <p:sp>
        <p:nvSpPr>
          <p:cNvPr id="15" name="Fußzeilenplatzhalter 5">
            <a:extLst>
              <a:ext uri="{FF2B5EF4-FFF2-40B4-BE49-F238E27FC236}">
                <a16:creationId xmlns:a16="http://schemas.microsoft.com/office/drawing/2014/main" id="{999E0671-434F-974D-BC2C-3765A5625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71664" y="6453336"/>
            <a:ext cx="8282136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KAMIL 2.0 | MUSTER THEMA UND MUSTER UNTERTITEL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98913E4E-1829-7446-BE33-782EB651FE6D}"/>
              </a:ext>
            </a:extLst>
          </p:cNvPr>
          <p:cNvSpPr/>
          <p:nvPr userDrawn="1"/>
        </p:nvSpPr>
        <p:spPr>
          <a:xfrm>
            <a:off x="11691412" y="6364288"/>
            <a:ext cx="493712" cy="4937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Foliennummernplatzhalter 6">
            <a:extLst>
              <a:ext uri="{FF2B5EF4-FFF2-40B4-BE49-F238E27FC236}">
                <a16:creationId xmlns:a16="http://schemas.microsoft.com/office/drawing/2014/main" id="{F10C84F1-3D24-9E47-8546-098811538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1412" y="6453336"/>
            <a:ext cx="493712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BFC5437B-1AB2-7E49-8A28-FECA4A54023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36" name="Text Placeholder 8">
            <a:extLst>
              <a:ext uri="{FF2B5EF4-FFF2-40B4-BE49-F238E27FC236}">
                <a16:creationId xmlns:a16="http://schemas.microsoft.com/office/drawing/2014/main" id="{A185D297-A27B-4245-BA65-F894E05AFF5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383501" y="213848"/>
            <a:ext cx="6408712" cy="696383"/>
          </a:xfrm>
        </p:spPr>
        <p:txBody>
          <a:bodyPr anchor="ctr">
            <a:noAutofit/>
          </a:bodyPr>
          <a:lstStyle>
            <a:lvl1pPr marL="0" indent="0">
              <a:buNone/>
              <a:defRPr sz="4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ID" err="1"/>
              <a:t>Titel</a:t>
            </a:r>
            <a:endParaRPr lang="id-ID"/>
          </a:p>
        </p:txBody>
      </p:sp>
      <p:sp>
        <p:nvSpPr>
          <p:cNvPr id="37" name="Rectangle 3535">
            <a:extLst>
              <a:ext uri="{FF2B5EF4-FFF2-40B4-BE49-F238E27FC236}">
                <a16:creationId xmlns:a16="http://schemas.microsoft.com/office/drawing/2014/main" id="{E11F240D-CF14-3D43-86D4-DA40B6C22735}"/>
              </a:ext>
            </a:extLst>
          </p:cNvPr>
          <p:cNvSpPr/>
          <p:nvPr userDrawn="1"/>
        </p:nvSpPr>
        <p:spPr>
          <a:xfrm>
            <a:off x="100807" y="0"/>
            <a:ext cx="1103445" cy="1028733"/>
          </a:xfrm>
          <a:custGeom>
            <a:avLst/>
            <a:gdLst>
              <a:gd name="connsiteX0" fmla="*/ 0 w 827584"/>
              <a:gd name="connsiteY0" fmla="*/ 0 h 771550"/>
              <a:gd name="connsiteX1" fmla="*/ 827584 w 827584"/>
              <a:gd name="connsiteY1" fmla="*/ 0 h 771550"/>
              <a:gd name="connsiteX2" fmla="*/ 827584 w 827584"/>
              <a:gd name="connsiteY2" fmla="*/ 771550 h 771550"/>
              <a:gd name="connsiteX3" fmla="*/ 0 w 827584"/>
              <a:gd name="connsiteY3" fmla="*/ 771550 h 771550"/>
              <a:gd name="connsiteX4" fmla="*/ 0 w 827584"/>
              <a:gd name="connsiteY4" fmla="*/ 0 h 771550"/>
              <a:gd name="connsiteX0" fmla="*/ 0 w 827584"/>
              <a:gd name="connsiteY0" fmla="*/ 0 h 771550"/>
              <a:gd name="connsiteX1" fmla="*/ 827584 w 827584"/>
              <a:gd name="connsiteY1" fmla="*/ 0 h 771550"/>
              <a:gd name="connsiteX2" fmla="*/ 668096 w 827584"/>
              <a:gd name="connsiteY2" fmla="*/ 771550 h 771550"/>
              <a:gd name="connsiteX3" fmla="*/ 0 w 827584"/>
              <a:gd name="connsiteY3" fmla="*/ 771550 h 771550"/>
              <a:gd name="connsiteX4" fmla="*/ 0 w 827584"/>
              <a:gd name="connsiteY4" fmla="*/ 0 h 771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7584" h="771550">
                <a:moveTo>
                  <a:pt x="0" y="0"/>
                </a:moveTo>
                <a:lnTo>
                  <a:pt x="827584" y="0"/>
                </a:lnTo>
                <a:lnTo>
                  <a:pt x="668096" y="771550"/>
                </a:lnTo>
                <a:lnTo>
                  <a:pt x="0" y="77155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3200"/>
          </a:p>
        </p:txBody>
      </p:sp>
      <p:sp>
        <p:nvSpPr>
          <p:cNvPr id="38" name="Rectangle 3535">
            <a:extLst>
              <a:ext uri="{FF2B5EF4-FFF2-40B4-BE49-F238E27FC236}">
                <a16:creationId xmlns:a16="http://schemas.microsoft.com/office/drawing/2014/main" id="{B9682C26-D069-3F43-A84C-04E620E46D9D}"/>
              </a:ext>
            </a:extLst>
          </p:cNvPr>
          <p:cNvSpPr/>
          <p:nvPr userDrawn="1"/>
        </p:nvSpPr>
        <p:spPr>
          <a:xfrm>
            <a:off x="1" y="0"/>
            <a:ext cx="1055440" cy="1028733"/>
          </a:xfrm>
          <a:custGeom>
            <a:avLst/>
            <a:gdLst>
              <a:gd name="connsiteX0" fmla="*/ 0 w 827584"/>
              <a:gd name="connsiteY0" fmla="*/ 0 h 771550"/>
              <a:gd name="connsiteX1" fmla="*/ 827584 w 827584"/>
              <a:gd name="connsiteY1" fmla="*/ 0 h 771550"/>
              <a:gd name="connsiteX2" fmla="*/ 827584 w 827584"/>
              <a:gd name="connsiteY2" fmla="*/ 771550 h 771550"/>
              <a:gd name="connsiteX3" fmla="*/ 0 w 827584"/>
              <a:gd name="connsiteY3" fmla="*/ 771550 h 771550"/>
              <a:gd name="connsiteX4" fmla="*/ 0 w 827584"/>
              <a:gd name="connsiteY4" fmla="*/ 0 h 771550"/>
              <a:gd name="connsiteX0" fmla="*/ 0 w 827584"/>
              <a:gd name="connsiteY0" fmla="*/ 0 h 771550"/>
              <a:gd name="connsiteX1" fmla="*/ 827584 w 827584"/>
              <a:gd name="connsiteY1" fmla="*/ 0 h 771550"/>
              <a:gd name="connsiteX2" fmla="*/ 668096 w 827584"/>
              <a:gd name="connsiteY2" fmla="*/ 771550 h 771550"/>
              <a:gd name="connsiteX3" fmla="*/ 0 w 827584"/>
              <a:gd name="connsiteY3" fmla="*/ 771550 h 771550"/>
              <a:gd name="connsiteX4" fmla="*/ 0 w 827584"/>
              <a:gd name="connsiteY4" fmla="*/ 0 h 771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7584" h="771550">
                <a:moveTo>
                  <a:pt x="0" y="0"/>
                </a:moveTo>
                <a:lnTo>
                  <a:pt x="827584" y="0"/>
                </a:lnTo>
                <a:lnTo>
                  <a:pt x="668096" y="771550"/>
                </a:lnTo>
                <a:lnTo>
                  <a:pt x="0" y="7715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3200"/>
          </a:p>
        </p:txBody>
      </p:sp>
      <p:sp>
        <p:nvSpPr>
          <p:cNvPr id="77" name="Text Placeholder 88">
            <a:extLst>
              <a:ext uri="{FF2B5EF4-FFF2-40B4-BE49-F238E27FC236}">
                <a16:creationId xmlns:a16="http://schemas.microsoft.com/office/drawing/2014/main" id="{A8387D28-0991-9449-A476-209F10B536E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52466" y="4556256"/>
            <a:ext cx="1875791" cy="452911"/>
          </a:xfrm>
        </p:spPr>
        <p:txBody>
          <a:bodyPr anchor="ctr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800">
                <a:latin typeface="+mj-lt"/>
              </a:defRPr>
            </a:lvl4pPr>
            <a:lvl5pPr>
              <a:defRPr sz="1800">
                <a:latin typeface="+mj-lt"/>
              </a:defRPr>
            </a:lvl5pPr>
          </a:lstStyle>
          <a:p>
            <a:pPr lvl="0"/>
            <a:r>
              <a:rPr lang="id-ID" err="1"/>
              <a:t>Bild</a:t>
            </a:r>
            <a:endParaRPr lang="id-ID"/>
          </a:p>
        </p:txBody>
      </p:sp>
      <p:sp>
        <p:nvSpPr>
          <p:cNvPr id="78" name="Text Placeholder 88">
            <a:extLst>
              <a:ext uri="{FF2B5EF4-FFF2-40B4-BE49-F238E27FC236}">
                <a16:creationId xmlns:a16="http://schemas.microsoft.com/office/drawing/2014/main" id="{963783A7-15F4-4F4D-8A9A-9BA8F65B21A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52465" y="4970069"/>
            <a:ext cx="1875791" cy="452911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n-lt"/>
              </a:defRPr>
            </a:lvl1pPr>
            <a:lvl2pPr>
              <a:defRPr sz="18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800">
                <a:latin typeface="+mj-lt"/>
              </a:defRPr>
            </a:lvl4pPr>
            <a:lvl5pPr>
              <a:defRPr sz="1800">
                <a:latin typeface="+mj-lt"/>
              </a:defRPr>
            </a:lvl5pPr>
          </a:lstStyle>
          <a:p>
            <a:pPr lvl="0"/>
            <a:r>
              <a:rPr lang="id-ID" err="1"/>
              <a:t>Bezeichnung</a:t>
            </a:r>
            <a:endParaRPr lang="id-ID"/>
          </a:p>
        </p:txBody>
      </p:sp>
      <p:sp>
        <p:nvSpPr>
          <p:cNvPr id="79" name="Text Placeholder 88">
            <a:extLst>
              <a:ext uri="{FF2B5EF4-FFF2-40B4-BE49-F238E27FC236}">
                <a16:creationId xmlns:a16="http://schemas.microsoft.com/office/drawing/2014/main" id="{2D956122-C618-BF4E-8D5F-AB9640FB66B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652793" y="4561911"/>
            <a:ext cx="1875791" cy="452911"/>
          </a:xfrm>
        </p:spPr>
        <p:txBody>
          <a:bodyPr anchor="ctr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800">
                <a:latin typeface="+mj-lt"/>
              </a:defRPr>
            </a:lvl4pPr>
            <a:lvl5pPr>
              <a:defRPr sz="1800">
                <a:latin typeface="+mj-lt"/>
              </a:defRPr>
            </a:lvl5pPr>
          </a:lstStyle>
          <a:p>
            <a:pPr lvl="0"/>
            <a:r>
              <a:rPr lang="id-ID" err="1"/>
              <a:t>Bild</a:t>
            </a:r>
            <a:endParaRPr lang="id-ID"/>
          </a:p>
        </p:txBody>
      </p:sp>
      <p:sp>
        <p:nvSpPr>
          <p:cNvPr id="80" name="Text Placeholder 88">
            <a:extLst>
              <a:ext uri="{FF2B5EF4-FFF2-40B4-BE49-F238E27FC236}">
                <a16:creationId xmlns:a16="http://schemas.microsoft.com/office/drawing/2014/main" id="{3CF45C58-59D0-994D-8C5C-6CB4862B7DE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652792" y="4975724"/>
            <a:ext cx="1875791" cy="452911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n-lt"/>
              </a:defRPr>
            </a:lvl1pPr>
            <a:lvl2pPr>
              <a:defRPr sz="18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800">
                <a:latin typeface="+mj-lt"/>
              </a:defRPr>
            </a:lvl4pPr>
            <a:lvl5pPr>
              <a:defRPr sz="1800">
                <a:latin typeface="+mj-lt"/>
              </a:defRPr>
            </a:lvl5pPr>
          </a:lstStyle>
          <a:p>
            <a:pPr lvl="0"/>
            <a:r>
              <a:rPr lang="id-ID" err="1"/>
              <a:t>Bezeichnung</a:t>
            </a:r>
            <a:endParaRPr lang="id-ID"/>
          </a:p>
        </p:txBody>
      </p:sp>
      <p:sp>
        <p:nvSpPr>
          <p:cNvPr id="81" name="Text Placeholder 88">
            <a:extLst>
              <a:ext uri="{FF2B5EF4-FFF2-40B4-BE49-F238E27FC236}">
                <a16:creationId xmlns:a16="http://schemas.microsoft.com/office/drawing/2014/main" id="{0D07D82F-F6CC-3948-A60B-1996DA41DA5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553121" y="4562430"/>
            <a:ext cx="1875791" cy="452911"/>
          </a:xfrm>
        </p:spPr>
        <p:txBody>
          <a:bodyPr anchor="ctr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800">
                <a:latin typeface="+mj-lt"/>
              </a:defRPr>
            </a:lvl4pPr>
            <a:lvl5pPr>
              <a:defRPr sz="1800">
                <a:latin typeface="+mj-lt"/>
              </a:defRPr>
            </a:lvl5pPr>
          </a:lstStyle>
          <a:p>
            <a:pPr lvl="0"/>
            <a:r>
              <a:rPr lang="id-ID" err="1"/>
              <a:t>Bild</a:t>
            </a:r>
            <a:endParaRPr lang="id-ID"/>
          </a:p>
        </p:txBody>
      </p:sp>
      <p:sp>
        <p:nvSpPr>
          <p:cNvPr id="82" name="Text Placeholder 88">
            <a:extLst>
              <a:ext uri="{FF2B5EF4-FFF2-40B4-BE49-F238E27FC236}">
                <a16:creationId xmlns:a16="http://schemas.microsoft.com/office/drawing/2014/main" id="{35B9B37B-887D-8948-B3BD-0CB2FFB5B62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553120" y="4976243"/>
            <a:ext cx="1875791" cy="452911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n-lt"/>
              </a:defRPr>
            </a:lvl1pPr>
            <a:lvl2pPr>
              <a:defRPr sz="18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800">
                <a:latin typeface="+mj-lt"/>
              </a:defRPr>
            </a:lvl4pPr>
            <a:lvl5pPr>
              <a:defRPr sz="1800">
                <a:latin typeface="+mj-lt"/>
              </a:defRPr>
            </a:lvl5pPr>
          </a:lstStyle>
          <a:p>
            <a:pPr lvl="0"/>
            <a:r>
              <a:rPr lang="id-ID" err="1"/>
              <a:t>Bezeichnung</a:t>
            </a:r>
            <a:endParaRPr lang="id-ID"/>
          </a:p>
        </p:txBody>
      </p:sp>
      <p:sp>
        <p:nvSpPr>
          <p:cNvPr id="83" name="Text Placeholder 88">
            <a:extLst>
              <a:ext uri="{FF2B5EF4-FFF2-40B4-BE49-F238E27FC236}">
                <a16:creationId xmlns:a16="http://schemas.microsoft.com/office/drawing/2014/main" id="{B84F460C-2E7F-884C-8A8A-D3CF3F8B933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478009" y="4565406"/>
            <a:ext cx="1875791" cy="452911"/>
          </a:xfrm>
        </p:spPr>
        <p:txBody>
          <a:bodyPr anchor="ctr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800">
                <a:latin typeface="+mj-lt"/>
              </a:defRPr>
            </a:lvl4pPr>
            <a:lvl5pPr>
              <a:defRPr sz="1800">
                <a:latin typeface="+mj-lt"/>
              </a:defRPr>
            </a:lvl5pPr>
          </a:lstStyle>
          <a:p>
            <a:pPr lvl="0"/>
            <a:r>
              <a:rPr lang="id-ID" err="1"/>
              <a:t>Bild</a:t>
            </a:r>
            <a:endParaRPr lang="id-ID"/>
          </a:p>
        </p:txBody>
      </p:sp>
      <p:sp>
        <p:nvSpPr>
          <p:cNvPr id="84" name="Text Placeholder 88">
            <a:extLst>
              <a:ext uri="{FF2B5EF4-FFF2-40B4-BE49-F238E27FC236}">
                <a16:creationId xmlns:a16="http://schemas.microsoft.com/office/drawing/2014/main" id="{46768401-ED4A-3F45-A865-F61AD2B8FFB2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478008" y="4979219"/>
            <a:ext cx="1875791" cy="452911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n-lt"/>
              </a:defRPr>
            </a:lvl1pPr>
            <a:lvl2pPr>
              <a:defRPr sz="18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800">
                <a:latin typeface="+mj-lt"/>
              </a:defRPr>
            </a:lvl4pPr>
            <a:lvl5pPr>
              <a:defRPr sz="1800">
                <a:latin typeface="+mj-lt"/>
              </a:defRPr>
            </a:lvl5pPr>
          </a:lstStyle>
          <a:p>
            <a:pPr lvl="0"/>
            <a:r>
              <a:rPr lang="id-ID" err="1"/>
              <a:t>Bezeichnung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374472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Kamil-Logo">
            <a:extLst>
              <a:ext uri="{FF2B5EF4-FFF2-40B4-BE49-F238E27FC236}">
                <a16:creationId xmlns:a16="http://schemas.microsoft.com/office/drawing/2014/main" id="{391C4325-25BB-6F4D-8A0A-7002E4D78D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08683" y="228495"/>
            <a:ext cx="2094571" cy="536210"/>
          </a:xfrm>
          <a:prstGeom prst="rect">
            <a:avLst/>
          </a:prstGeom>
        </p:spPr>
      </p:pic>
      <p:sp>
        <p:nvSpPr>
          <p:cNvPr id="13" name="Rechteck 12">
            <a:extLst>
              <a:ext uri="{FF2B5EF4-FFF2-40B4-BE49-F238E27FC236}">
                <a16:creationId xmlns:a16="http://schemas.microsoft.com/office/drawing/2014/main" id="{E943C708-45C0-6A46-B62E-3DC225BF4143}"/>
              </a:ext>
            </a:extLst>
          </p:cNvPr>
          <p:cNvSpPr/>
          <p:nvPr userDrawn="1"/>
        </p:nvSpPr>
        <p:spPr>
          <a:xfrm>
            <a:off x="-1" y="6364288"/>
            <a:ext cx="12185125" cy="493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Datumsplatzhalter 4">
            <a:extLst>
              <a:ext uri="{FF2B5EF4-FFF2-40B4-BE49-F238E27FC236}">
                <a16:creationId xmlns:a16="http://schemas.microsoft.com/office/drawing/2014/main" id="{81618C2A-405E-E54E-9BBE-FE0A8BA79F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53336"/>
            <a:ext cx="216145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576775-EAAD-234F-88A4-4C09DA392C91}" type="datetime2">
              <a:rPr lang="de-DE" smtClean="0"/>
              <a:t>Donnerstag, 28. November 2024</a:t>
            </a:fld>
            <a:endParaRPr lang="de-DE"/>
          </a:p>
        </p:txBody>
      </p:sp>
      <p:sp>
        <p:nvSpPr>
          <p:cNvPr id="15" name="Fußzeilenplatzhalter 5">
            <a:extLst>
              <a:ext uri="{FF2B5EF4-FFF2-40B4-BE49-F238E27FC236}">
                <a16:creationId xmlns:a16="http://schemas.microsoft.com/office/drawing/2014/main" id="{999E0671-434F-974D-BC2C-3765A5625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71664" y="6453336"/>
            <a:ext cx="8282136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KAMIL 2.0 | MUSTER THEMA UND MUSTER UNTERTITEL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98913E4E-1829-7446-BE33-782EB651FE6D}"/>
              </a:ext>
            </a:extLst>
          </p:cNvPr>
          <p:cNvSpPr/>
          <p:nvPr userDrawn="1"/>
        </p:nvSpPr>
        <p:spPr>
          <a:xfrm>
            <a:off x="11691412" y="6364288"/>
            <a:ext cx="493712" cy="4937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Foliennummernplatzhalter 6">
            <a:extLst>
              <a:ext uri="{FF2B5EF4-FFF2-40B4-BE49-F238E27FC236}">
                <a16:creationId xmlns:a16="http://schemas.microsoft.com/office/drawing/2014/main" id="{F10C84F1-3D24-9E47-8546-098811538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1412" y="6453336"/>
            <a:ext cx="493712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BFC5437B-1AB2-7E49-8A28-FECA4A54023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36" name="Text Placeholder 8">
            <a:extLst>
              <a:ext uri="{FF2B5EF4-FFF2-40B4-BE49-F238E27FC236}">
                <a16:creationId xmlns:a16="http://schemas.microsoft.com/office/drawing/2014/main" id="{A185D297-A27B-4245-BA65-F894E05AFF5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383501" y="213848"/>
            <a:ext cx="6408712" cy="696383"/>
          </a:xfrm>
        </p:spPr>
        <p:txBody>
          <a:bodyPr anchor="ctr">
            <a:noAutofit/>
          </a:bodyPr>
          <a:lstStyle>
            <a:lvl1pPr marL="0" indent="0">
              <a:buNone/>
              <a:defRPr sz="4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ID" err="1"/>
              <a:t>Titel</a:t>
            </a:r>
            <a:endParaRPr lang="id-ID"/>
          </a:p>
        </p:txBody>
      </p:sp>
      <p:sp>
        <p:nvSpPr>
          <p:cNvPr id="37" name="Rectangle 3535">
            <a:extLst>
              <a:ext uri="{FF2B5EF4-FFF2-40B4-BE49-F238E27FC236}">
                <a16:creationId xmlns:a16="http://schemas.microsoft.com/office/drawing/2014/main" id="{E11F240D-CF14-3D43-86D4-DA40B6C22735}"/>
              </a:ext>
            </a:extLst>
          </p:cNvPr>
          <p:cNvSpPr/>
          <p:nvPr userDrawn="1"/>
        </p:nvSpPr>
        <p:spPr>
          <a:xfrm>
            <a:off x="100807" y="0"/>
            <a:ext cx="1103445" cy="1028733"/>
          </a:xfrm>
          <a:custGeom>
            <a:avLst/>
            <a:gdLst>
              <a:gd name="connsiteX0" fmla="*/ 0 w 827584"/>
              <a:gd name="connsiteY0" fmla="*/ 0 h 771550"/>
              <a:gd name="connsiteX1" fmla="*/ 827584 w 827584"/>
              <a:gd name="connsiteY1" fmla="*/ 0 h 771550"/>
              <a:gd name="connsiteX2" fmla="*/ 827584 w 827584"/>
              <a:gd name="connsiteY2" fmla="*/ 771550 h 771550"/>
              <a:gd name="connsiteX3" fmla="*/ 0 w 827584"/>
              <a:gd name="connsiteY3" fmla="*/ 771550 h 771550"/>
              <a:gd name="connsiteX4" fmla="*/ 0 w 827584"/>
              <a:gd name="connsiteY4" fmla="*/ 0 h 771550"/>
              <a:gd name="connsiteX0" fmla="*/ 0 w 827584"/>
              <a:gd name="connsiteY0" fmla="*/ 0 h 771550"/>
              <a:gd name="connsiteX1" fmla="*/ 827584 w 827584"/>
              <a:gd name="connsiteY1" fmla="*/ 0 h 771550"/>
              <a:gd name="connsiteX2" fmla="*/ 668096 w 827584"/>
              <a:gd name="connsiteY2" fmla="*/ 771550 h 771550"/>
              <a:gd name="connsiteX3" fmla="*/ 0 w 827584"/>
              <a:gd name="connsiteY3" fmla="*/ 771550 h 771550"/>
              <a:gd name="connsiteX4" fmla="*/ 0 w 827584"/>
              <a:gd name="connsiteY4" fmla="*/ 0 h 771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7584" h="771550">
                <a:moveTo>
                  <a:pt x="0" y="0"/>
                </a:moveTo>
                <a:lnTo>
                  <a:pt x="827584" y="0"/>
                </a:lnTo>
                <a:lnTo>
                  <a:pt x="668096" y="771550"/>
                </a:lnTo>
                <a:lnTo>
                  <a:pt x="0" y="77155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3200"/>
          </a:p>
        </p:txBody>
      </p:sp>
      <p:sp>
        <p:nvSpPr>
          <p:cNvPr id="38" name="Rectangle 3535">
            <a:extLst>
              <a:ext uri="{FF2B5EF4-FFF2-40B4-BE49-F238E27FC236}">
                <a16:creationId xmlns:a16="http://schemas.microsoft.com/office/drawing/2014/main" id="{B9682C26-D069-3F43-A84C-04E620E46D9D}"/>
              </a:ext>
            </a:extLst>
          </p:cNvPr>
          <p:cNvSpPr/>
          <p:nvPr userDrawn="1"/>
        </p:nvSpPr>
        <p:spPr>
          <a:xfrm>
            <a:off x="1" y="0"/>
            <a:ext cx="1055440" cy="1028733"/>
          </a:xfrm>
          <a:custGeom>
            <a:avLst/>
            <a:gdLst>
              <a:gd name="connsiteX0" fmla="*/ 0 w 827584"/>
              <a:gd name="connsiteY0" fmla="*/ 0 h 771550"/>
              <a:gd name="connsiteX1" fmla="*/ 827584 w 827584"/>
              <a:gd name="connsiteY1" fmla="*/ 0 h 771550"/>
              <a:gd name="connsiteX2" fmla="*/ 827584 w 827584"/>
              <a:gd name="connsiteY2" fmla="*/ 771550 h 771550"/>
              <a:gd name="connsiteX3" fmla="*/ 0 w 827584"/>
              <a:gd name="connsiteY3" fmla="*/ 771550 h 771550"/>
              <a:gd name="connsiteX4" fmla="*/ 0 w 827584"/>
              <a:gd name="connsiteY4" fmla="*/ 0 h 771550"/>
              <a:gd name="connsiteX0" fmla="*/ 0 w 827584"/>
              <a:gd name="connsiteY0" fmla="*/ 0 h 771550"/>
              <a:gd name="connsiteX1" fmla="*/ 827584 w 827584"/>
              <a:gd name="connsiteY1" fmla="*/ 0 h 771550"/>
              <a:gd name="connsiteX2" fmla="*/ 668096 w 827584"/>
              <a:gd name="connsiteY2" fmla="*/ 771550 h 771550"/>
              <a:gd name="connsiteX3" fmla="*/ 0 w 827584"/>
              <a:gd name="connsiteY3" fmla="*/ 771550 h 771550"/>
              <a:gd name="connsiteX4" fmla="*/ 0 w 827584"/>
              <a:gd name="connsiteY4" fmla="*/ 0 h 771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7584" h="771550">
                <a:moveTo>
                  <a:pt x="0" y="0"/>
                </a:moveTo>
                <a:lnTo>
                  <a:pt x="827584" y="0"/>
                </a:lnTo>
                <a:lnTo>
                  <a:pt x="668096" y="771550"/>
                </a:lnTo>
                <a:lnTo>
                  <a:pt x="0" y="7715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3200"/>
          </a:p>
        </p:txBody>
      </p:sp>
      <p:sp>
        <p:nvSpPr>
          <p:cNvPr id="66" name="Rectangle 29">
            <a:extLst>
              <a:ext uri="{FF2B5EF4-FFF2-40B4-BE49-F238E27FC236}">
                <a16:creationId xmlns:a16="http://schemas.microsoft.com/office/drawing/2014/main" id="{431A5D8C-3909-BA4E-9EF0-16002534A6B0}"/>
              </a:ext>
            </a:extLst>
          </p:cNvPr>
          <p:cNvSpPr/>
          <p:nvPr userDrawn="1"/>
        </p:nvSpPr>
        <p:spPr>
          <a:xfrm>
            <a:off x="4026602" y="2559575"/>
            <a:ext cx="1326962" cy="1334586"/>
          </a:xfrm>
          <a:custGeom>
            <a:avLst/>
            <a:gdLst>
              <a:gd name="connsiteX0" fmla="*/ 0 w 2104603"/>
              <a:gd name="connsiteY0" fmla="*/ 0 h 2061631"/>
              <a:gd name="connsiteX1" fmla="*/ 2104603 w 2104603"/>
              <a:gd name="connsiteY1" fmla="*/ 0 h 2061631"/>
              <a:gd name="connsiteX2" fmla="*/ 2104603 w 2104603"/>
              <a:gd name="connsiteY2" fmla="*/ 2061631 h 2061631"/>
              <a:gd name="connsiteX3" fmla="*/ 0 w 2104603"/>
              <a:gd name="connsiteY3" fmla="*/ 2061631 h 2061631"/>
              <a:gd name="connsiteX4" fmla="*/ 0 w 2104603"/>
              <a:gd name="connsiteY4" fmla="*/ 0 h 2061631"/>
              <a:gd name="connsiteX0" fmla="*/ 0 w 2104603"/>
              <a:gd name="connsiteY0" fmla="*/ 0 h 2061631"/>
              <a:gd name="connsiteX1" fmla="*/ 2104603 w 2104603"/>
              <a:gd name="connsiteY1" fmla="*/ 412693 h 2061631"/>
              <a:gd name="connsiteX2" fmla="*/ 2104603 w 2104603"/>
              <a:gd name="connsiteY2" fmla="*/ 2061631 h 2061631"/>
              <a:gd name="connsiteX3" fmla="*/ 0 w 2104603"/>
              <a:gd name="connsiteY3" fmla="*/ 2061631 h 2061631"/>
              <a:gd name="connsiteX4" fmla="*/ 0 w 2104603"/>
              <a:gd name="connsiteY4" fmla="*/ 0 h 2061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4603" h="2061631">
                <a:moveTo>
                  <a:pt x="0" y="0"/>
                </a:moveTo>
                <a:lnTo>
                  <a:pt x="2104603" y="412693"/>
                </a:lnTo>
                <a:lnTo>
                  <a:pt x="2104603" y="2061631"/>
                </a:lnTo>
                <a:lnTo>
                  <a:pt x="0" y="20616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7" name="Rectangle 29">
            <a:extLst>
              <a:ext uri="{FF2B5EF4-FFF2-40B4-BE49-F238E27FC236}">
                <a16:creationId xmlns:a16="http://schemas.microsoft.com/office/drawing/2014/main" id="{5D3EA404-706C-EF47-9A3F-A5EDC06DD92D}"/>
              </a:ext>
            </a:extLst>
          </p:cNvPr>
          <p:cNvSpPr/>
          <p:nvPr userDrawn="1"/>
        </p:nvSpPr>
        <p:spPr>
          <a:xfrm flipH="1">
            <a:off x="7668635" y="3391760"/>
            <a:ext cx="1166508" cy="1173211"/>
          </a:xfrm>
          <a:custGeom>
            <a:avLst/>
            <a:gdLst>
              <a:gd name="connsiteX0" fmla="*/ 0 w 2104603"/>
              <a:gd name="connsiteY0" fmla="*/ 0 h 2061631"/>
              <a:gd name="connsiteX1" fmla="*/ 2104603 w 2104603"/>
              <a:gd name="connsiteY1" fmla="*/ 0 h 2061631"/>
              <a:gd name="connsiteX2" fmla="*/ 2104603 w 2104603"/>
              <a:gd name="connsiteY2" fmla="*/ 2061631 h 2061631"/>
              <a:gd name="connsiteX3" fmla="*/ 0 w 2104603"/>
              <a:gd name="connsiteY3" fmla="*/ 2061631 h 2061631"/>
              <a:gd name="connsiteX4" fmla="*/ 0 w 2104603"/>
              <a:gd name="connsiteY4" fmla="*/ 0 h 2061631"/>
              <a:gd name="connsiteX0" fmla="*/ 0 w 2104603"/>
              <a:gd name="connsiteY0" fmla="*/ 0 h 2061631"/>
              <a:gd name="connsiteX1" fmla="*/ 2104603 w 2104603"/>
              <a:gd name="connsiteY1" fmla="*/ 412693 h 2061631"/>
              <a:gd name="connsiteX2" fmla="*/ 2104603 w 2104603"/>
              <a:gd name="connsiteY2" fmla="*/ 2061631 h 2061631"/>
              <a:gd name="connsiteX3" fmla="*/ 0 w 2104603"/>
              <a:gd name="connsiteY3" fmla="*/ 2061631 h 2061631"/>
              <a:gd name="connsiteX4" fmla="*/ 0 w 2104603"/>
              <a:gd name="connsiteY4" fmla="*/ 0 h 2061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4603" h="2061631">
                <a:moveTo>
                  <a:pt x="0" y="0"/>
                </a:moveTo>
                <a:lnTo>
                  <a:pt x="2104603" y="412693"/>
                </a:lnTo>
                <a:lnTo>
                  <a:pt x="2104603" y="2061631"/>
                </a:lnTo>
                <a:lnTo>
                  <a:pt x="0" y="20616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8" name="Rectangle 29">
            <a:extLst>
              <a:ext uri="{FF2B5EF4-FFF2-40B4-BE49-F238E27FC236}">
                <a16:creationId xmlns:a16="http://schemas.microsoft.com/office/drawing/2014/main" id="{1CD06F6E-FA05-3B4F-8BD7-5901C8A7492A}"/>
              </a:ext>
            </a:extLst>
          </p:cNvPr>
          <p:cNvSpPr/>
          <p:nvPr userDrawn="1"/>
        </p:nvSpPr>
        <p:spPr>
          <a:xfrm flipH="1">
            <a:off x="10071798" y="1920587"/>
            <a:ext cx="1526361" cy="1535131"/>
          </a:xfrm>
          <a:custGeom>
            <a:avLst/>
            <a:gdLst>
              <a:gd name="connsiteX0" fmla="*/ 0 w 2104603"/>
              <a:gd name="connsiteY0" fmla="*/ 0 h 2061631"/>
              <a:gd name="connsiteX1" fmla="*/ 2104603 w 2104603"/>
              <a:gd name="connsiteY1" fmla="*/ 0 h 2061631"/>
              <a:gd name="connsiteX2" fmla="*/ 2104603 w 2104603"/>
              <a:gd name="connsiteY2" fmla="*/ 2061631 h 2061631"/>
              <a:gd name="connsiteX3" fmla="*/ 0 w 2104603"/>
              <a:gd name="connsiteY3" fmla="*/ 2061631 h 2061631"/>
              <a:gd name="connsiteX4" fmla="*/ 0 w 2104603"/>
              <a:gd name="connsiteY4" fmla="*/ 0 h 2061631"/>
              <a:gd name="connsiteX0" fmla="*/ 0 w 2104603"/>
              <a:gd name="connsiteY0" fmla="*/ 0 h 2061631"/>
              <a:gd name="connsiteX1" fmla="*/ 2104603 w 2104603"/>
              <a:gd name="connsiteY1" fmla="*/ 412693 h 2061631"/>
              <a:gd name="connsiteX2" fmla="*/ 2104603 w 2104603"/>
              <a:gd name="connsiteY2" fmla="*/ 2061631 h 2061631"/>
              <a:gd name="connsiteX3" fmla="*/ 0 w 2104603"/>
              <a:gd name="connsiteY3" fmla="*/ 2061631 h 2061631"/>
              <a:gd name="connsiteX4" fmla="*/ 0 w 2104603"/>
              <a:gd name="connsiteY4" fmla="*/ 0 h 2061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4603" h="2061631">
                <a:moveTo>
                  <a:pt x="0" y="0"/>
                </a:moveTo>
                <a:lnTo>
                  <a:pt x="2104603" y="412693"/>
                </a:lnTo>
                <a:lnTo>
                  <a:pt x="2104603" y="2061631"/>
                </a:lnTo>
                <a:lnTo>
                  <a:pt x="0" y="20616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9" name="Rectangle 29">
            <a:extLst>
              <a:ext uri="{FF2B5EF4-FFF2-40B4-BE49-F238E27FC236}">
                <a16:creationId xmlns:a16="http://schemas.microsoft.com/office/drawing/2014/main" id="{A1986C91-B4C0-A54C-B2B6-78E0E21E11FA}"/>
              </a:ext>
            </a:extLst>
          </p:cNvPr>
          <p:cNvSpPr/>
          <p:nvPr userDrawn="1"/>
        </p:nvSpPr>
        <p:spPr>
          <a:xfrm>
            <a:off x="671736" y="2012072"/>
            <a:ext cx="1526361" cy="1535131"/>
          </a:xfrm>
          <a:custGeom>
            <a:avLst/>
            <a:gdLst>
              <a:gd name="connsiteX0" fmla="*/ 0 w 2104603"/>
              <a:gd name="connsiteY0" fmla="*/ 0 h 2061631"/>
              <a:gd name="connsiteX1" fmla="*/ 2104603 w 2104603"/>
              <a:gd name="connsiteY1" fmla="*/ 0 h 2061631"/>
              <a:gd name="connsiteX2" fmla="*/ 2104603 w 2104603"/>
              <a:gd name="connsiteY2" fmla="*/ 2061631 h 2061631"/>
              <a:gd name="connsiteX3" fmla="*/ 0 w 2104603"/>
              <a:gd name="connsiteY3" fmla="*/ 2061631 h 2061631"/>
              <a:gd name="connsiteX4" fmla="*/ 0 w 2104603"/>
              <a:gd name="connsiteY4" fmla="*/ 0 h 2061631"/>
              <a:gd name="connsiteX0" fmla="*/ 0 w 2104603"/>
              <a:gd name="connsiteY0" fmla="*/ 0 h 2061631"/>
              <a:gd name="connsiteX1" fmla="*/ 2104603 w 2104603"/>
              <a:gd name="connsiteY1" fmla="*/ 412693 h 2061631"/>
              <a:gd name="connsiteX2" fmla="*/ 2104603 w 2104603"/>
              <a:gd name="connsiteY2" fmla="*/ 2061631 h 2061631"/>
              <a:gd name="connsiteX3" fmla="*/ 0 w 2104603"/>
              <a:gd name="connsiteY3" fmla="*/ 2061631 h 2061631"/>
              <a:gd name="connsiteX4" fmla="*/ 0 w 2104603"/>
              <a:gd name="connsiteY4" fmla="*/ 0 h 2061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4603" h="2061631">
                <a:moveTo>
                  <a:pt x="0" y="0"/>
                </a:moveTo>
                <a:lnTo>
                  <a:pt x="2104603" y="412693"/>
                </a:lnTo>
                <a:lnTo>
                  <a:pt x="2104603" y="2061631"/>
                </a:lnTo>
                <a:lnTo>
                  <a:pt x="0" y="20616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2D88ACAB-9F5D-E34E-A6F8-478869B0E8FC}"/>
              </a:ext>
            </a:extLst>
          </p:cNvPr>
          <p:cNvCxnSpPr>
            <a:cxnSpLocks/>
          </p:cNvCxnSpPr>
          <p:nvPr userDrawn="1"/>
        </p:nvCxnSpPr>
        <p:spPr>
          <a:xfrm>
            <a:off x="1024900" y="4224479"/>
            <a:ext cx="0" cy="915543"/>
          </a:xfrm>
          <a:prstGeom prst="line">
            <a:avLst/>
          </a:prstGeom>
          <a:ln w="28575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5">
            <a:extLst>
              <a:ext uri="{FF2B5EF4-FFF2-40B4-BE49-F238E27FC236}">
                <a16:creationId xmlns:a16="http://schemas.microsoft.com/office/drawing/2014/main" id="{788ED57F-9247-6E42-8981-319932390ADE}"/>
              </a:ext>
            </a:extLst>
          </p:cNvPr>
          <p:cNvCxnSpPr>
            <a:cxnSpLocks/>
          </p:cNvCxnSpPr>
          <p:nvPr userDrawn="1"/>
        </p:nvCxnSpPr>
        <p:spPr>
          <a:xfrm>
            <a:off x="3716402" y="5118479"/>
            <a:ext cx="0" cy="915543"/>
          </a:xfrm>
          <a:prstGeom prst="line">
            <a:avLst/>
          </a:prstGeom>
          <a:ln w="28575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76">
            <a:extLst>
              <a:ext uri="{FF2B5EF4-FFF2-40B4-BE49-F238E27FC236}">
                <a16:creationId xmlns:a16="http://schemas.microsoft.com/office/drawing/2014/main" id="{3339BD4A-0428-D14C-873A-91AE50AB983E}"/>
              </a:ext>
            </a:extLst>
          </p:cNvPr>
          <p:cNvCxnSpPr>
            <a:cxnSpLocks/>
          </p:cNvCxnSpPr>
          <p:nvPr userDrawn="1"/>
        </p:nvCxnSpPr>
        <p:spPr>
          <a:xfrm>
            <a:off x="8579062" y="4771330"/>
            <a:ext cx="0" cy="915543"/>
          </a:xfrm>
          <a:prstGeom prst="line">
            <a:avLst/>
          </a:prstGeom>
          <a:ln w="28575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77">
            <a:extLst>
              <a:ext uri="{FF2B5EF4-FFF2-40B4-BE49-F238E27FC236}">
                <a16:creationId xmlns:a16="http://schemas.microsoft.com/office/drawing/2014/main" id="{29EFC95E-28DD-4846-9850-D6AE960E9423}"/>
              </a:ext>
            </a:extLst>
          </p:cNvPr>
          <p:cNvCxnSpPr>
            <a:cxnSpLocks/>
          </p:cNvCxnSpPr>
          <p:nvPr userDrawn="1"/>
        </p:nvCxnSpPr>
        <p:spPr>
          <a:xfrm>
            <a:off x="11209763" y="4071486"/>
            <a:ext cx="0" cy="915543"/>
          </a:xfrm>
          <a:prstGeom prst="line">
            <a:avLst/>
          </a:prstGeom>
          <a:ln w="28575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Rectangle 29">
            <a:extLst>
              <a:ext uri="{FF2B5EF4-FFF2-40B4-BE49-F238E27FC236}">
                <a16:creationId xmlns:a16="http://schemas.microsoft.com/office/drawing/2014/main" id="{497FD8D1-9BC0-8E40-BE8B-F4F4E5D43355}"/>
              </a:ext>
            </a:extLst>
          </p:cNvPr>
          <p:cNvSpPr/>
          <p:nvPr userDrawn="1"/>
        </p:nvSpPr>
        <p:spPr>
          <a:xfrm>
            <a:off x="884217" y="1785563"/>
            <a:ext cx="2424982" cy="2438916"/>
          </a:xfrm>
          <a:custGeom>
            <a:avLst/>
            <a:gdLst>
              <a:gd name="connsiteX0" fmla="*/ 0 w 2104603"/>
              <a:gd name="connsiteY0" fmla="*/ 0 h 2061631"/>
              <a:gd name="connsiteX1" fmla="*/ 2104603 w 2104603"/>
              <a:gd name="connsiteY1" fmla="*/ 0 h 2061631"/>
              <a:gd name="connsiteX2" fmla="*/ 2104603 w 2104603"/>
              <a:gd name="connsiteY2" fmla="*/ 2061631 h 2061631"/>
              <a:gd name="connsiteX3" fmla="*/ 0 w 2104603"/>
              <a:gd name="connsiteY3" fmla="*/ 2061631 h 2061631"/>
              <a:gd name="connsiteX4" fmla="*/ 0 w 2104603"/>
              <a:gd name="connsiteY4" fmla="*/ 0 h 2061631"/>
              <a:gd name="connsiteX0" fmla="*/ 0 w 2104603"/>
              <a:gd name="connsiteY0" fmla="*/ 0 h 2061631"/>
              <a:gd name="connsiteX1" fmla="*/ 2104603 w 2104603"/>
              <a:gd name="connsiteY1" fmla="*/ 412693 h 2061631"/>
              <a:gd name="connsiteX2" fmla="*/ 2104603 w 2104603"/>
              <a:gd name="connsiteY2" fmla="*/ 2061631 h 2061631"/>
              <a:gd name="connsiteX3" fmla="*/ 0 w 2104603"/>
              <a:gd name="connsiteY3" fmla="*/ 2061631 h 2061631"/>
              <a:gd name="connsiteX4" fmla="*/ 0 w 2104603"/>
              <a:gd name="connsiteY4" fmla="*/ 0 h 2061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4603" h="2061631">
                <a:moveTo>
                  <a:pt x="0" y="0"/>
                </a:moveTo>
                <a:lnTo>
                  <a:pt x="2104603" y="412693"/>
                </a:lnTo>
                <a:lnTo>
                  <a:pt x="2104603" y="2061631"/>
                </a:lnTo>
                <a:lnTo>
                  <a:pt x="0" y="2061631"/>
                </a:ln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8" name="Picture Placeholder 48">
            <a:extLst>
              <a:ext uri="{FF2B5EF4-FFF2-40B4-BE49-F238E27FC236}">
                <a16:creationId xmlns:a16="http://schemas.microsoft.com/office/drawing/2014/main" id="{8C361E15-1DCC-8B46-9109-999820B8125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024900" y="1937983"/>
            <a:ext cx="2143616" cy="2156015"/>
          </a:xfrm>
          <a:custGeom>
            <a:avLst/>
            <a:gdLst>
              <a:gd name="connsiteX0" fmla="*/ 0 w 2143616"/>
              <a:gd name="connsiteY0" fmla="*/ 0 h 2156015"/>
              <a:gd name="connsiteX1" fmla="*/ 2143616 w 2143616"/>
              <a:gd name="connsiteY1" fmla="*/ 431571 h 2156015"/>
              <a:gd name="connsiteX2" fmla="*/ 2143616 w 2143616"/>
              <a:gd name="connsiteY2" fmla="*/ 2156015 h 2156015"/>
              <a:gd name="connsiteX3" fmla="*/ 0 w 2143616"/>
              <a:gd name="connsiteY3" fmla="*/ 2156015 h 2156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43616" h="2156015">
                <a:moveTo>
                  <a:pt x="0" y="0"/>
                </a:moveTo>
                <a:lnTo>
                  <a:pt x="2143616" y="431571"/>
                </a:lnTo>
                <a:lnTo>
                  <a:pt x="2143616" y="2156015"/>
                </a:lnTo>
                <a:lnTo>
                  <a:pt x="0" y="215601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id-ID"/>
          </a:p>
        </p:txBody>
      </p:sp>
      <p:sp>
        <p:nvSpPr>
          <p:cNvPr id="89" name="Text Placeholder 88">
            <a:extLst>
              <a:ext uri="{FF2B5EF4-FFF2-40B4-BE49-F238E27FC236}">
                <a16:creationId xmlns:a16="http://schemas.microsoft.com/office/drawing/2014/main" id="{3CB59623-199F-BE4F-ABFA-C3123F9D629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145565" y="4269913"/>
            <a:ext cx="1875791" cy="452911"/>
          </a:xfrm>
        </p:spPr>
        <p:txBody>
          <a:bodyPr anchor="ctr">
            <a:noAutofit/>
          </a:bodyPr>
          <a:lstStyle>
            <a:lvl1pPr marL="0" indent="0" algn="l">
              <a:buNone/>
              <a:defRPr sz="1800" b="1">
                <a:solidFill>
                  <a:schemeClr val="tx1"/>
                </a:solidFill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800">
                <a:latin typeface="+mj-lt"/>
              </a:defRPr>
            </a:lvl4pPr>
            <a:lvl5pPr>
              <a:defRPr sz="1800">
                <a:latin typeface="+mj-lt"/>
              </a:defRPr>
            </a:lvl5pPr>
          </a:lstStyle>
          <a:p>
            <a:pPr lvl="0"/>
            <a:r>
              <a:rPr lang="id-ID" err="1"/>
              <a:t>Name</a:t>
            </a:r>
            <a:endParaRPr lang="id-ID"/>
          </a:p>
        </p:txBody>
      </p:sp>
      <p:sp>
        <p:nvSpPr>
          <p:cNvPr id="90" name="Text Placeholder 88">
            <a:extLst>
              <a:ext uri="{FF2B5EF4-FFF2-40B4-BE49-F238E27FC236}">
                <a16:creationId xmlns:a16="http://schemas.microsoft.com/office/drawing/2014/main" id="{28889FCF-A808-2846-B547-327F502DB2E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45564" y="4629953"/>
            <a:ext cx="1875791" cy="452911"/>
          </a:xfrm>
        </p:spPr>
        <p:txBody>
          <a:bodyPr anchor="ctr">
            <a:noAutofit/>
          </a:bodyPr>
          <a:lstStyle>
            <a:lvl1pPr marL="0" indent="0" algn="l">
              <a:buNone/>
              <a:defRPr sz="1400" b="0">
                <a:solidFill>
                  <a:schemeClr val="accent1"/>
                </a:solidFill>
                <a:latin typeface="+mn-lt"/>
              </a:defRPr>
            </a:lvl1pPr>
            <a:lvl2pPr>
              <a:defRPr sz="18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800">
                <a:latin typeface="+mj-lt"/>
              </a:defRPr>
            </a:lvl4pPr>
            <a:lvl5pPr>
              <a:defRPr sz="1800">
                <a:latin typeface="+mj-lt"/>
              </a:defRPr>
            </a:lvl5pPr>
          </a:lstStyle>
          <a:p>
            <a:pPr lvl="0"/>
            <a:r>
              <a:rPr lang="id-ID"/>
              <a:t>Position</a:t>
            </a:r>
          </a:p>
        </p:txBody>
      </p:sp>
      <p:sp>
        <p:nvSpPr>
          <p:cNvPr id="91" name="Rectangle 29">
            <a:extLst>
              <a:ext uri="{FF2B5EF4-FFF2-40B4-BE49-F238E27FC236}">
                <a16:creationId xmlns:a16="http://schemas.microsoft.com/office/drawing/2014/main" id="{E4182B9C-0097-1643-8888-E2C5C4329354}"/>
              </a:ext>
            </a:extLst>
          </p:cNvPr>
          <p:cNvSpPr/>
          <p:nvPr userDrawn="1"/>
        </p:nvSpPr>
        <p:spPr>
          <a:xfrm>
            <a:off x="3575719" y="2674703"/>
            <a:ext cx="2424982" cy="2438916"/>
          </a:xfrm>
          <a:custGeom>
            <a:avLst/>
            <a:gdLst>
              <a:gd name="connsiteX0" fmla="*/ 0 w 2104603"/>
              <a:gd name="connsiteY0" fmla="*/ 0 h 2061631"/>
              <a:gd name="connsiteX1" fmla="*/ 2104603 w 2104603"/>
              <a:gd name="connsiteY1" fmla="*/ 0 h 2061631"/>
              <a:gd name="connsiteX2" fmla="*/ 2104603 w 2104603"/>
              <a:gd name="connsiteY2" fmla="*/ 2061631 h 2061631"/>
              <a:gd name="connsiteX3" fmla="*/ 0 w 2104603"/>
              <a:gd name="connsiteY3" fmla="*/ 2061631 h 2061631"/>
              <a:gd name="connsiteX4" fmla="*/ 0 w 2104603"/>
              <a:gd name="connsiteY4" fmla="*/ 0 h 2061631"/>
              <a:gd name="connsiteX0" fmla="*/ 0 w 2104603"/>
              <a:gd name="connsiteY0" fmla="*/ 0 h 2061631"/>
              <a:gd name="connsiteX1" fmla="*/ 2104603 w 2104603"/>
              <a:gd name="connsiteY1" fmla="*/ 412693 h 2061631"/>
              <a:gd name="connsiteX2" fmla="*/ 2104603 w 2104603"/>
              <a:gd name="connsiteY2" fmla="*/ 2061631 h 2061631"/>
              <a:gd name="connsiteX3" fmla="*/ 0 w 2104603"/>
              <a:gd name="connsiteY3" fmla="*/ 2061631 h 2061631"/>
              <a:gd name="connsiteX4" fmla="*/ 0 w 2104603"/>
              <a:gd name="connsiteY4" fmla="*/ 0 h 2061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4603" h="2061631">
                <a:moveTo>
                  <a:pt x="0" y="0"/>
                </a:moveTo>
                <a:lnTo>
                  <a:pt x="2104603" y="412693"/>
                </a:lnTo>
                <a:lnTo>
                  <a:pt x="2104603" y="2061631"/>
                </a:lnTo>
                <a:lnTo>
                  <a:pt x="0" y="2061631"/>
                </a:ln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2" name="Picture Placeholder 52">
            <a:extLst>
              <a:ext uri="{FF2B5EF4-FFF2-40B4-BE49-F238E27FC236}">
                <a16:creationId xmlns:a16="http://schemas.microsoft.com/office/drawing/2014/main" id="{3A55F4CB-E739-4043-9873-C9C7ACCBD251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716402" y="2827123"/>
            <a:ext cx="2143616" cy="2156015"/>
          </a:xfrm>
          <a:custGeom>
            <a:avLst/>
            <a:gdLst>
              <a:gd name="connsiteX0" fmla="*/ 0 w 2143616"/>
              <a:gd name="connsiteY0" fmla="*/ 0 h 2156015"/>
              <a:gd name="connsiteX1" fmla="*/ 2143616 w 2143616"/>
              <a:gd name="connsiteY1" fmla="*/ 431571 h 2156015"/>
              <a:gd name="connsiteX2" fmla="*/ 2143616 w 2143616"/>
              <a:gd name="connsiteY2" fmla="*/ 2156015 h 2156015"/>
              <a:gd name="connsiteX3" fmla="*/ 0 w 2143616"/>
              <a:gd name="connsiteY3" fmla="*/ 2156015 h 2156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43616" h="2156015">
                <a:moveTo>
                  <a:pt x="0" y="0"/>
                </a:moveTo>
                <a:lnTo>
                  <a:pt x="2143616" y="431571"/>
                </a:lnTo>
                <a:lnTo>
                  <a:pt x="2143616" y="2156015"/>
                </a:lnTo>
                <a:lnTo>
                  <a:pt x="0" y="215601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id-ID"/>
          </a:p>
        </p:txBody>
      </p:sp>
      <p:sp>
        <p:nvSpPr>
          <p:cNvPr id="93" name="Text Placeholder 88">
            <a:extLst>
              <a:ext uri="{FF2B5EF4-FFF2-40B4-BE49-F238E27FC236}">
                <a16:creationId xmlns:a16="http://schemas.microsoft.com/office/drawing/2014/main" id="{B04F3464-61EF-F148-87F4-81135738D8A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837067" y="5159053"/>
            <a:ext cx="1875791" cy="452911"/>
          </a:xfrm>
        </p:spPr>
        <p:txBody>
          <a:bodyPr anchor="ctr">
            <a:noAutofit/>
          </a:bodyPr>
          <a:lstStyle>
            <a:lvl1pPr marL="0" indent="0" algn="l">
              <a:buNone/>
              <a:defRPr sz="1800" b="1">
                <a:solidFill>
                  <a:schemeClr val="tx1"/>
                </a:solidFill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800">
                <a:latin typeface="+mj-lt"/>
              </a:defRPr>
            </a:lvl4pPr>
            <a:lvl5pPr>
              <a:defRPr sz="1800">
                <a:latin typeface="+mj-lt"/>
              </a:defRPr>
            </a:lvl5pPr>
          </a:lstStyle>
          <a:p>
            <a:pPr lvl="0"/>
            <a:r>
              <a:rPr lang="id-ID" err="1"/>
              <a:t>Name</a:t>
            </a:r>
            <a:endParaRPr lang="id-ID"/>
          </a:p>
        </p:txBody>
      </p:sp>
      <p:sp>
        <p:nvSpPr>
          <p:cNvPr id="94" name="Text Placeholder 88">
            <a:extLst>
              <a:ext uri="{FF2B5EF4-FFF2-40B4-BE49-F238E27FC236}">
                <a16:creationId xmlns:a16="http://schemas.microsoft.com/office/drawing/2014/main" id="{F847EE8B-2DAE-BF4E-AD14-7761E14BB7D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837066" y="5519093"/>
            <a:ext cx="1875791" cy="452911"/>
          </a:xfrm>
        </p:spPr>
        <p:txBody>
          <a:bodyPr anchor="ctr">
            <a:noAutofit/>
          </a:bodyPr>
          <a:lstStyle>
            <a:lvl1pPr marL="0" indent="0" algn="l">
              <a:buNone/>
              <a:defRPr sz="1400" b="0">
                <a:solidFill>
                  <a:schemeClr val="accent1"/>
                </a:solidFill>
                <a:latin typeface="+mn-lt"/>
              </a:defRPr>
            </a:lvl1pPr>
            <a:lvl2pPr>
              <a:defRPr sz="18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800">
                <a:latin typeface="+mj-lt"/>
              </a:defRPr>
            </a:lvl4pPr>
            <a:lvl5pPr>
              <a:defRPr sz="1800">
                <a:latin typeface="+mj-lt"/>
              </a:defRPr>
            </a:lvl5pPr>
          </a:lstStyle>
          <a:p>
            <a:pPr lvl="0"/>
            <a:r>
              <a:rPr lang="id-ID"/>
              <a:t>Position</a:t>
            </a:r>
          </a:p>
        </p:txBody>
      </p:sp>
      <p:sp>
        <p:nvSpPr>
          <p:cNvPr id="95" name="Rectangle 29">
            <a:extLst>
              <a:ext uri="{FF2B5EF4-FFF2-40B4-BE49-F238E27FC236}">
                <a16:creationId xmlns:a16="http://schemas.microsoft.com/office/drawing/2014/main" id="{B378900D-8B80-4C46-ADA8-C3C103E881F6}"/>
              </a:ext>
            </a:extLst>
          </p:cNvPr>
          <p:cNvSpPr/>
          <p:nvPr userDrawn="1"/>
        </p:nvSpPr>
        <p:spPr>
          <a:xfrm flipH="1">
            <a:off x="6261112" y="2327554"/>
            <a:ext cx="2424982" cy="2438916"/>
          </a:xfrm>
          <a:custGeom>
            <a:avLst/>
            <a:gdLst>
              <a:gd name="connsiteX0" fmla="*/ 0 w 2104603"/>
              <a:gd name="connsiteY0" fmla="*/ 0 h 2061631"/>
              <a:gd name="connsiteX1" fmla="*/ 2104603 w 2104603"/>
              <a:gd name="connsiteY1" fmla="*/ 0 h 2061631"/>
              <a:gd name="connsiteX2" fmla="*/ 2104603 w 2104603"/>
              <a:gd name="connsiteY2" fmla="*/ 2061631 h 2061631"/>
              <a:gd name="connsiteX3" fmla="*/ 0 w 2104603"/>
              <a:gd name="connsiteY3" fmla="*/ 2061631 h 2061631"/>
              <a:gd name="connsiteX4" fmla="*/ 0 w 2104603"/>
              <a:gd name="connsiteY4" fmla="*/ 0 h 2061631"/>
              <a:gd name="connsiteX0" fmla="*/ 0 w 2104603"/>
              <a:gd name="connsiteY0" fmla="*/ 0 h 2061631"/>
              <a:gd name="connsiteX1" fmla="*/ 2104603 w 2104603"/>
              <a:gd name="connsiteY1" fmla="*/ 412693 h 2061631"/>
              <a:gd name="connsiteX2" fmla="*/ 2104603 w 2104603"/>
              <a:gd name="connsiteY2" fmla="*/ 2061631 h 2061631"/>
              <a:gd name="connsiteX3" fmla="*/ 0 w 2104603"/>
              <a:gd name="connsiteY3" fmla="*/ 2061631 h 2061631"/>
              <a:gd name="connsiteX4" fmla="*/ 0 w 2104603"/>
              <a:gd name="connsiteY4" fmla="*/ 0 h 2061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4603" h="2061631">
                <a:moveTo>
                  <a:pt x="0" y="0"/>
                </a:moveTo>
                <a:lnTo>
                  <a:pt x="2104603" y="412693"/>
                </a:lnTo>
                <a:lnTo>
                  <a:pt x="2104603" y="2061631"/>
                </a:lnTo>
                <a:lnTo>
                  <a:pt x="0" y="2061631"/>
                </a:ln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6" name="Text Placeholder 88">
            <a:extLst>
              <a:ext uri="{FF2B5EF4-FFF2-40B4-BE49-F238E27FC236}">
                <a16:creationId xmlns:a16="http://schemas.microsoft.com/office/drawing/2014/main" id="{97AF3DE8-E38D-0343-BBD7-F9BBBB121AA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572760" y="4811904"/>
            <a:ext cx="1875791" cy="452911"/>
          </a:xfrm>
        </p:spPr>
        <p:txBody>
          <a:bodyPr anchor="ctr">
            <a:noAutofit/>
          </a:bodyPr>
          <a:lstStyle>
            <a:lvl1pPr marL="0" indent="0" algn="r">
              <a:buNone/>
              <a:defRPr sz="1800" b="1">
                <a:solidFill>
                  <a:schemeClr val="tx1"/>
                </a:solidFill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800">
                <a:latin typeface="+mj-lt"/>
              </a:defRPr>
            </a:lvl4pPr>
            <a:lvl5pPr>
              <a:defRPr sz="1800">
                <a:latin typeface="+mj-lt"/>
              </a:defRPr>
            </a:lvl5pPr>
          </a:lstStyle>
          <a:p>
            <a:pPr lvl="0"/>
            <a:r>
              <a:rPr lang="id-ID" err="1"/>
              <a:t>Name</a:t>
            </a:r>
            <a:endParaRPr lang="id-ID"/>
          </a:p>
        </p:txBody>
      </p:sp>
      <p:sp>
        <p:nvSpPr>
          <p:cNvPr id="97" name="Text Placeholder 88">
            <a:extLst>
              <a:ext uri="{FF2B5EF4-FFF2-40B4-BE49-F238E27FC236}">
                <a16:creationId xmlns:a16="http://schemas.microsoft.com/office/drawing/2014/main" id="{8B9D0F76-AA15-C148-9909-D628C6BC9C9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572759" y="5171944"/>
            <a:ext cx="1875791" cy="452911"/>
          </a:xfrm>
        </p:spPr>
        <p:txBody>
          <a:bodyPr anchor="ctr">
            <a:noAutofit/>
          </a:bodyPr>
          <a:lstStyle>
            <a:lvl1pPr marL="0" indent="0" algn="r">
              <a:buNone/>
              <a:defRPr sz="1400" b="0">
                <a:solidFill>
                  <a:schemeClr val="accent1"/>
                </a:solidFill>
                <a:latin typeface="+mn-lt"/>
              </a:defRPr>
            </a:lvl1pPr>
            <a:lvl2pPr>
              <a:defRPr sz="18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800">
                <a:latin typeface="+mj-lt"/>
              </a:defRPr>
            </a:lvl4pPr>
            <a:lvl5pPr>
              <a:defRPr sz="1800">
                <a:latin typeface="+mj-lt"/>
              </a:defRPr>
            </a:lvl5pPr>
          </a:lstStyle>
          <a:p>
            <a:pPr lvl="0"/>
            <a:r>
              <a:rPr lang="id-ID"/>
              <a:t>Position</a:t>
            </a:r>
          </a:p>
        </p:txBody>
      </p:sp>
      <p:sp>
        <p:nvSpPr>
          <p:cNvPr id="98" name="Rectangle 29">
            <a:extLst>
              <a:ext uri="{FF2B5EF4-FFF2-40B4-BE49-F238E27FC236}">
                <a16:creationId xmlns:a16="http://schemas.microsoft.com/office/drawing/2014/main" id="{2CF5B9B9-D3E4-E343-9506-DB00A8FA37DE}"/>
              </a:ext>
            </a:extLst>
          </p:cNvPr>
          <p:cNvSpPr/>
          <p:nvPr userDrawn="1"/>
        </p:nvSpPr>
        <p:spPr>
          <a:xfrm flipH="1">
            <a:off x="8925301" y="1627710"/>
            <a:ext cx="2424982" cy="2438916"/>
          </a:xfrm>
          <a:custGeom>
            <a:avLst/>
            <a:gdLst>
              <a:gd name="connsiteX0" fmla="*/ 0 w 2104603"/>
              <a:gd name="connsiteY0" fmla="*/ 0 h 2061631"/>
              <a:gd name="connsiteX1" fmla="*/ 2104603 w 2104603"/>
              <a:gd name="connsiteY1" fmla="*/ 0 h 2061631"/>
              <a:gd name="connsiteX2" fmla="*/ 2104603 w 2104603"/>
              <a:gd name="connsiteY2" fmla="*/ 2061631 h 2061631"/>
              <a:gd name="connsiteX3" fmla="*/ 0 w 2104603"/>
              <a:gd name="connsiteY3" fmla="*/ 2061631 h 2061631"/>
              <a:gd name="connsiteX4" fmla="*/ 0 w 2104603"/>
              <a:gd name="connsiteY4" fmla="*/ 0 h 2061631"/>
              <a:gd name="connsiteX0" fmla="*/ 0 w 2104603"/>
              <a:gd name="connsiteY0" fmla="*/ 0 h 2061631"/>
              <a:gd name="connsiteX1" fmla="*/ 2104603 w 2104603"/>
              <a:gd name="connsiteY1" fmla="*/ 412693 h 2061631"/>
              <a:gd name="connsiteX2" fmla="*/ 2104603 w 2104603"/>
              <a:gd name="connsiteY2" fmla="*/ 2061631 h 2061631"/>
              <a:gd name="connsiteX3" fmla="*/ 0 w 2104603"/>
              <a:gd name="connsiteY3" fmla="*/ 2061631 h 2061631"/>
              <a:gd name="connsiteX4" fmla="*/ 0 w 2104603"/>
              <a:gd name="connsiteY4" fmla="*/ 0 h 2061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4603" h="2061631">
                <a:moveTo>
                  <a:pt x="0" y="0"/>
                </a:moveTo>
                <a:lnTo>
                  <a:pt x="2104603" y="412693"/>
                </a:lnTo>
                <a:lnTo>
                  <a:pt x="2104603" y="2061631"/>
                </a:lnTo>
                <a:lnTo>
                  <a:pt x="0" y="2061631"/>
                </a:ln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9" name="Text Placeholder 88">
            <a:extLst>
              <a:ext uri="{FF2B5EF4-FFF2-40B4-BE49-F238E27FC236}">
                <a16:creationId xmlns:a16="http://schemas.microsoft.com/office/drawing/2014/main" id="{343A5F55-B99B-BE41-9700-74DD4D48CA3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92344" y="4112060"/>
            <a:ext cx="1875791" cy="452911"/>
          </a:xfrm>
        </p:spPr>
        <p:txBody>
          <a:bodyPr anchor="ctr">
            <a:noAutofit/>
          </a:bodyPr>
          <a:lstStyle>
            <a:lvl1pPr marL="0" indent="0" algn="r">
              <a:buNone/>
              <a:defRPr sz="1800" b="1">
                <a:solidFill>
                  <a:schemeClr val="tx1"/>
                </a:solidFill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800">
                <a:latin typeface="+mj-lt"/>
              </a:defRPr>
            </a:lvl4pPr>
            <a:lvl5pPr>
              <a:defRPr sz="1800">
                <a:latin typeface="+mj-lt"/>
              </a:defRPr>
            </a:lvl5pPr>
          </a:lstStyle>
          <a:p>
            <a:pPr lvl="0"/>
            <a:r>
              <a:rPr lang="id-ID" err="1"/>
              <a:t>Name</a:t>
            </a:r>
            <a:endParaRPr lang="id-ID"/>
          </a:p>
        </p:txBody>
      </p:sp>
      <p:sp>
        <p:nvSpPr>
          <p:cNvPr id="100" name="Text Placeholder 88">
            <a:extLst>
              <a:ext uri="{FF2B5EF4-FFF2-40B4-BE49-F238E27FC236}">
                <a16:creationId xmlns:a16="http://schemas.microsoft.com/office/drawing/2014/main" id="{D9692679-10EE-2F45-8D8C-658774A9BE4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192343" y="4472100"/>
            <a:ext cx="1875791" cy="452911"/>
          </a:xfrm>
        </p:spPr>
        <p:txBody>
          <a:bodyPr anchor="ctr">
            <a:noAutofit/>
          </a:bodyPr>
          <a:lstStyle>
            <a:lvl1pPr marL="0" indent="0" algn="r">
              <a:buNone/>
              <a:defRPr sz="1400" b="0">
                <a:solidFill>
                  <a:schemeClr val="accent1"/>
                </a:solidFill>
                <a:latin typeface="+mn-lt"/>
              </a:defRPr>
            </a:lvl1pPr>
            <a:lvl2pPr>
              <a:defRPr sz="18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800">
                <a:latin typeface="+mj-lt"/>
              </a:defRPr>
            </a:lvl4pPr>
            <a:lvl5pPr>
              <a:defRPr sz="1800">
                <a:latin typeface="+mj-lt"/>
              </a:defRPr>
            </a:lvl5pPr>
          </a:lstStyle>
          <a:p>
            <a:pPr lvl="0"/>
            <a:r>
              <a:rPr lang="id-ID"/>
              <a:t>Position</a:t>
            </a:r>
          </a:p>
        </p:txBody>
      </p:sp>
      <p:sp>
        <p:nvSpPr>
          <p:cNvPr id="101" name="Picture Placeholder 66">
            <a:extLst>
              <a:ext uri="{FF2B5EF4-FFF2-40B4-BE49-F238E27FC236}">
                <a16:creationId xmlns:a16="http://schemas.microsoft.com/office/drawing/2014/main" id="{8587F804-7EC6-A647-BE8D-A142A95BA429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9048328" y="1821055"/>
            <a:ext cx="2158430" cy="2115926"/>
          </a:xfrm>
          <a:custGeom>
            <a:avLst/>
            <a:gdLst>
              <a:gd name="connsiteX0" fmla="*/ 2103837 w 2103837"/>
              <a:gd name="connsiteY0" fmla="*/ 0 h 2115926"/>
              <a:gd name="connsiteX1" fmla="*/ 2103837 w 2103837"/>
              <a:gd name="connsiteY1" fmla="*/ 2115926 h 2115926"/>
              <a:gd name="connsiteX2" fmla="*/ 0 w 2103837"/>
              <a:gd name="connsiteY2" fmla="*/ 2115926 h 2115926"/>
              <a:gd name="connsiteX3" fmla="*/ 0 w 2103837"/>
              <a:gd name="connsiteY3" fmla="*/ 423562 h 2115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03837" h="2115926">
                <a:moveTo>
                  <a:pt x="2103837" y="0"/>
                </a:moveTo>
                <a:lnTo>
                  <a:pt x="2103837" y="2115926"/>
                </a:lnTo>
                <a:lnTo>
                  <a:pt x="0" y="2115926"/>
                </a:lnTo>
                <a:lnTo>
                  <a:pt x="0" y="42356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id-ID"/>
          </a:p>
        </p:txBody>
      </p:sp>
      <p:sp>
        <p:nvSpPr>
          <p:cNvPr id="102" name="Picture Placeholder 67">
            <a:extLst>
              <a:ext uri="{FF2B5EF4-FFF2-40B4-BE49-F238E27FC236}">
                <a16:creationId xmlns:a16="http://schemas.microsoft.com/office/drawing/2014/main" id="{42B6BF50-21F6-0D41-AC46-E2EBC9F5F2CA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6394388" y="2514027"/>
            <a:ext cx="2158430" cy="2115926"/>
          </a:xfrm>
          <a:custGeom>
            <a:avLst/>
            <a:gdLst>
              <a:gd name="connsiteX0" fmla="*/ 2103837 w 2103837"/>
              <a:gd name="connsiteY0" fmla="*/ 0 h 2115926"/>
              <a:gd name="connsiteX1" fmla="*/ 2103837 w 2103837"/>
              <a:gd name="connsiteY1" fmla="*/ 2115926 h 2115926"/>
              <a:gd name="connsiteX2" fmla="*/ 0 w 2103837"/>
              <a:gd name="connsiteY2" fmla="*/ 2115926 h 2115926"/>
              <a:gd name="connsiteX3" fmla="*/ 0 w 2103837"/>
              <a:gd name="connsiteY3" fmla="*/ 423562 h 2115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03837" h="2115926">
                <a:moveTo>
                  <a:pt x="2103837" y="0"/>
                </a:moveTo>
                <a:lnTo>
                  <a:pt x="2103837" y="2115926"/>
                </a:lnTo>
                <a:lnTo>
                  <a:pt x="0" y="2115926"/>
                </a:lnTo>
                <a:lnTo>
                  <a:pt x="0" y="42356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813522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el und Inhal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Kamil-Logo">
            <a:extLst>
              <a:ext uri="{FF2B5EF4-FFF2-40B4-BE49-F238E27FC236}">
                <a16:creationId xmlns:a16="http://schemas.microsoft.com/office/drawing/2014/main" id="{391C4325-25BB-6F4D-8A0A-7002E4D78D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08683" y="228495"/>
            <a:ext cx="2094571" cy="536210"/>
          </a:xfrm>
          <a:prstGeom prst="rect">
            <a:avLst/>
          </a:prstGeom>
        </p:spPr>
      </p:pic>
      <p:sp>
        <p:nvSpPr>
          <p:cNvPr id="13" name="Rechteck 12">
            <a:extLst>
              <a:ext uri="{FF2B5EF4-FFF2-40B4-BE49-F238E27FC236}">
                <a16:creationId xmlns:a16="http://schemas.microsoft.com/office/drawing/2014/main" id="{E943C708-45C0-6A46-B62E-3DC225BF4143}"/>
              </a:ext>
            </a:extLst>
          </p:cNvPr>
          <p:cNvSpPr/>
          <p:nvPr userDrawn="1"/>
        </p:nvSpPr>
        <p:spPr>
          <a:xfrm>
            <a:off x="-1" y="6364288"/>
            <a:ext cx="12185125" cy="493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Datumsplatzhalter 4">
            <a:extLst>
              <a:ext uri="{FF2B5EF4-FFF2-40B4-BE49-F238E27FC236}">
                <a16:creationId xmlns:a16="http://schemas.microsoft.com/office/drawing/2014/main" id="{81618C2A-405E-E54E-9BBE-FE0A8BA79F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53336"/>
            <a:ext cx="216145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576775-EAAD-234F-88A4-4C09DA392C91}" type="datetime2">
              <a:rPr lang="de-DE" smtClean="0"/>
              <a:t>Donnerstag, 28. November 2024</a:t>
            </a:fld>
            <a:endParaRPr lang="de-DE"/>
          </a:p>
        </p:txBody>
      </p:sp>
      <p:sp>
        <p:nvSpPr>
          <p:cNvPr id="15" name="Fußzeilenplatzhalter 5">
            <a:extLst>
              <a:ext uri="{FF2B5EF4-FFF2-40B4-BE49-F238E27FC236}">
                <a16:creationId xmlns:a16="http://schemas.microsoft.com/office/drawing/2014/main" id="{999E0671-434F-974D-BC2C-3765A5625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71664" y="6453336"/>
            <a:ext cx="8282136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KAMIL 2.0 | MUSTER THEMA UND MUSTER UNTERTITEL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98913E4E-1829-7446-BE33-782EB651FE6D}"/>
              </a:ext>
            </a:extLst>
          </p:cNvPr>
          <p:cNvSpPr/>
          <p:nvPr userDrawn="1"/>
        </p:nvSpPr>
        <p:spPr>
          <a:xfrm>
            <a:off x="11691412" y="6364288"/>
            <a:ext cx="493712" cy="4937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Foliennummernplatzhalter 6">
            <a:extLst>
              <a:ext uri="{FF2B5EF4-FFF2-40B4-BE49-F238E27FC236}">
                <a16:creationId xmlns:a16="http://schemas.microsoft.com/office/drawing/2014/main" id="{F10C84F1-3D24-9E47-8546-098811538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1412" y="6453336"/>
            <a:ext cx="493712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BFC5437B-1AB2-7E49-8A28-FECA4A54023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36" name="Text Placeholder 8">
            <a:extLst>
              <a:ext uri="{FF2B5EF4-FFF2-40B4-BE49-F238E27FC236}">
                <a16:creationId xmlns:a16="http://schemas.microsoft.com/office/drawing/2014/main" id="{A185D297-A27B-4245-BA65-F894E05AFF5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383501" y="213848"/>
            <a:ext cx="6408712" cy="696383"/>
          </a:xfrm>
        </p:spPr>
        <p:txBody>
          <a:bodyPr anchor="ctr">
            <a:noAutofit/>
          </a:bodyPr>
          <a:lstStyle>
            <a:lvl1pPr marL="0" indent="0">
              <a:buNone/>
              <a:defRPr sz="4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ID" err="1"/>
              <a:t>Titel</a:t>
            </a:r>
            <a:endParaRPr lang="id-ID"/>
          </a:p>
        </p:txBody>
      </p:sp>
      <p:sp>
        <p:nvSpPr>
          <p:cNvPr id="37" name="Rectangle 3535">
            <a:extLst>
              <a:ext uri="{FF2B5EF4-FFF2-40B4-BE49-F238E27FC236}">
                <a16:creationId xmlns:a16="http://schemas.microsoft.com/office/drawing/2014/main" id="{E11F240D-CF14-3D43-86D4-DA40B6C22735}"/>
              </a:ext>
            </a:extLst>
          </p:cNvPr>
          <p:cNvSpPr/>
          <p:nvPr userDrawn="1"/>
        </p:nvSpPr>
        <p:spPr>
          <a:xfrm>
            <a:off x="100807" y="0"/>
            <a:ext cx="1103445" cy="1028733"/>
          </a:xfrm>
          <a:custGeom>
            <a:avLst/>
            <a:gdLst>
              <a:gd name="connsiteX0" fmla="*/ 0 w 827584"/>
              <a:gd name="connsiteY0" fmla="*/ 0 h 771550"/>
              <a:gd name="connsiteX1" fmla="*/ 827584 w 827584"/>
              <a:gd name="connsiteY1" fmla="*/ 0 h 771550"/>
              <a:gd name="connsiteX2" fmla="*/ 827584 w 827584"/>
              <a:gd name="connsiteY2" fmla="*/ 771550 h 771550"/>
              <a:gd name="connsiteX3" fmla="*/ 0 w 827584"/>
              <a:gd name="connsiteY3" fmla="*/ 771550 h 771550"/>
              <a:gd name="connsiteX4" fmla="*/ 0 w 827584"/>
              <a:gd name="connsiteY4" fmla="*/ 0 h 771550"/>
              <a:gd name="connsiteX0" fmla="*/ 0 w 827584"/>
              <a:gd name="connsiteY0" fmla="*/ 0 h 771550"/>
              <a:gd name="connsiteX1" fmla="*/ 827584 w 827584"/>
              <a:gd name="connsiteY1" fmla="*/ 0 h 771550"/>
              <a:gd name="connsiteX2" fmla="*/ 668096 w 827584"/>
              <a:gd name="connsiteY2" fmla="*/ 771550 h 771550"/>
              <a:gd name="connsiteX3" fmla="*/ 0 w 827584"/>
              <a:gd name="connsiteY3" fmla="*/ 771550 h 771550"/>
              <a:gd name="connsiteX4" fmla="*/ 0 w 827584"/>
              <a:gd name="connsiteY4" fmla="*/ 0 h 771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7584" h="771550">
                <a:moveTo>
                  <a:pt x="0" y="0"/>
                </a:moveTo>
                <a:lnTo>
                  <a:pt x="827584" y="0"/>
                </a:lnTo>
                <a:lnTo>
                  <a:pt x="668096" y="771550"/>
                </a:lnTo>
                <a:lnTo>
                  <a:pt x="0" y="77155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3200"/>
          </a:p>
        </p:txBody>
      </p:sp>
      <p:sp>
        <p:nvSpPr>
          <p:cNvPr id="38" name="Rectangle 3535">
            <a:extLst>
              <a:ext uri="{FF2B5EF4-FFF2-40B4-BE49-F238E27FC236}">
                <a16:creationId xmlns:a16="http://schemas.microsoft.com/office/drawing/2014/main" id="{B9682C26-D069-3F43-A84C-04E620E46D9D}"/>
              </a:ext>
            </a:extLst>
          </p:cNvPr>
          <p:cNvSpPr/>
          <p:nvPr userDrawn="1"/>
        </p:nvSpPr>
        <p:spPr>
          <a:xfrm>
            <a:off x="1" y="0"/>
            <a:ext cx="1055440" cy="1028733"/>
          </a:xfrm>
          <a:custGeom>
            <a:avLst/>
            <a:gdLst>
              <a:gd name="connsiteX0" fmla="*/ 0 w 827584"/>
              <a:gd name="connsiteY0" fmla="*/ 0 h 771550"/>
              <a:gd name="connsiteX1" fmla="*/ 827584 w 827584"/>
              <a:gd name="connsiteY1" fmla="*/ 0 h 771550"/>
              <a:gd name="connsiteX2" fmla="*/ 827584 w 827584"/>
              <a:gd name="connsiteY2" fmla="*/ 771550 h 771550"/>
              <a:gd name="connsiteX3" fmla="*/ 0 w 827584"/>
              <a:gd name="connsiteY3" fmla="*/ 771550 h 771550"/>
              <a:gd name="connsiteX4" fmla="*/ 0 w 827584"/>
              <a:gd name="connsiteY4" fmla="*/ 0 h 771550"/>
              <a:gd name="connsiteX0" fmla="*/ 0 w 827584"/>
              <a:gd name="connsiteY0" fmla="*/ 0 h 771550"/>
              <a:gd name="connsiteX1" fmla="*/ 827584 w 827584"/>
              <a:gd name="connsiteY1" fmla="*/ 0 h 771550"/>
              <a:gd name="connsiteX2" fmla="*/ 668096 w 827584"/>
              <a:gd name="connsiteY2" fmla="*/ 771550 h 771550"/>
              <a:gd name="connsiteX3" fmla="*/ 0 w 827584"/>
              <a:gd name="connsiteY3" fmla="*/ 771550 h 771550"/>
              <a:gd name="connsiteX4" fmla="*/ 0 w 827584"/>
              <a:gd name="connsiteY4" fmla="*/ 0 h 771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7584" h="771550">
                <a:moveTo>
                  <a:pt x="0" y="0"/>
                </a:moveTo>
                <a:lnTo>
                  <a:pt x="827584" y="0"/>
                </a:lnTo>
                <a:lnTo>
                  <a:pt x="668096" y="771550"/>
                </a:lnTo>
                <a:lnTo>
                  <a:pt x="0" y="7715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3200"/>
          </a:p>
        </p:txBody>
      </p:sp>
      <p:sp>
        <p:nvSpPr>
          <p:cNvPr id="30" name="Rectangle 2">
            <a:extLst>
              <a:ext uri="{FF2B5EF4-FFF2-40B4-BE49-F238E27FC236}">
                <a16:creationId xmlns:a16="http://schemas.microsoft.com/office/drawing/2014/main" id="{4735C8D5-C50A-3D48-8C45-16EFFBD6238C}"/>
              </a:ext>
            </a:extLst>
          </p:cNvPr>
          <p:cNvSpPr/>
          <p:nvPr userDrawn="1"/>
        </p:nvSpPr>
        <p:spPr>
          <a:xfrm>
            <a:off x="1600755" y="1333422"/>
            <a:ext cx="8990490" cy="4608512"/>
          </a:xfrm>
          <a:prstGeom prst="rect">
            <a:avLst/>
          </a:prstGeom>
          <a:noFill/>
          <a:ln w="127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1" name="Picture Placeholder 12">
            <a:extLst>
              <a:ext uri="{FF2B5EF4-FFF2-40B4-BE49-F238E27FC236}">
                <a16:creationId xmlns:a16="http://schemas.microsoft.com/office/drawing/2014/main" id="{074EFB6E-2CBA-B447-B554-21111AEE48E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801888" y="1561793"/>
            <a:ext cx="8610806" cy="4175753"/>
          </a:xfrm>
          <a:custGeom>
            <a:avLst/>
            <a:gdLst>
              <a:gd name="connsiteX0" fmla="*/ 0 w 4464495"/>
              <a:gd name="connsiteY0" fmla="*/ 0 h 3888432"/>
              <a:gd name="connsiteX1" fmla="*/ 4464495 w 4464495"/>
              <a:gd name="connsiteY1" fmla="*/ 0 h 3888432"/>
              <a:gd name="connsiteX2" fmla="*/ 4464495 w 4464495"/>
              <a:gd name="connsiteY2" fmla="*/ 3888432 h 3888432"/>
              <a:gd name="connsiteX3" fmla="*/ 0 w 4464495"/>
              <a:gd name="connsiteY3" fmla="*/ 3888432 h 3888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4495" h="3888432">
                <a:moveTo>
                  <a:pt x="0" y="0"/>
                </a:moveTo>
                <a:lnTo>
                  <a:pt x="4464495" y="0"/>
                </a:lnTo>
                <a:lnTo>
                  <a:pt x="4464495" y="3888432"/>
                </a:lnTo>
                <a:lnTo>
                  <a:pt x="0" y="388843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32" name="Right Triangle 1">
            <a:extLst>
              <a:ext uri="{FF2B5EF4-FFF2-40B4-BE49-F238E27FC236}">
                <a16:creationId xmlns:a16="http://schemas.microsoft.com/office/drawing/2014/main" id="{9E6F203D-2186-8C4D-8B21-A69295833A27}"/>
              </a:ext>
            </a:extLst>
          </p:cNvPr>
          <p:cNvSpPr/>
          <p:nvPr userDrawn="1"/>
        </p:nvSpPr>
        <p:spPr>
          <a:xfrm flipH="1">
            <a:off x="8123515" y="3304934"/>
            <a:ext cx="2808312" cy="2808312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888793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el und Inhal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Kamil-Logo">
            <a:extLst>
              <a:ext uri="{FF2B5EF4-FFF2-40B4-BE49-F238E27FC236}">
                <a16:creationId xmlns:a16="http://schemas.microsoft.com/office/drawing/2014/main" id="{391C4325-25BB-6F4D-8A0A-7002E4D78D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08683" y="228495"/>
            <a:ext cx="2094571" cy="536210"/>
          </a:xfrm>
          <a:prstGeom prst="rect">
            <a:avLst/>
          </a:prstGeom>
        </p:spPr>
      </p:pic>
      <p:sp>
        <p:nvSpPr>
          <p:cNvPr id="13" name="Rechteck 12">
            <a:extLst>
              <a:ext uri="{FF2B5EF4-FFF2-40B4-BE49-F238E27FC236}">
                <a16:creationId xmlns:a16="http://schemas.microsoft.com/office/drawing/2014/main" id="{E943C708-45C0-6A46-B62E-3DC225BF4143}"/>
              </a:ext>
            </a:extLst>
          </p:cNvPr>
          <p:cNvSpPr/>
          <p:nvPr userDrawn="1"/>
        </p:nvSpPr>
        <p:spPr>
          <a:xfrm>
            <a:off x="-1" y="6364288"/>
            <a:ext cx="12185125" cy="493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Datumsplatzhalter 4">
            <a:extLst>
              <a:ext uri="{FF2B5EF4-FFF2-40B4-BE49-F238E27FC236}">
                <a16:creationId xmlns:a16="http://schemas.microsoft.com/office/drawing/2014/main" id="{81618C2A-405E-E54E-9BBE-FE0A8BA79F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53336"/>
            <a:ext cx="216145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576775-EAAD-234F-88A4-4C09DA392C91}" type="datetime2">
              <a:rPr lang="de-DE" smtClean="0"/>
              <a:t>Donnerstag, 28. November 2024</a:t>
            </a:fld>
            <a:endParaRPr lang="de-DE"/>
          </a:p>
        </p:txBody>
      </p:sp>
      <p:sp>
        <p:nvSpPr>
          <p:cNvPr id="15" name="Fußzeilenplatzhalter 5">
            <a:extLst>
              <a:ext uri="{FF2B5EF4-FFF2-40B4-BE49-F238E27FC236}">
                <a16:creationId xmlns:a16="http://schemas.microsoft.com/office/drawing/2014/main" id="{999E0671-434F-974D-BC2C-3765A5625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71664" y="6453336"/>
            <a:ext cx="8282136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KAMIL 2.0 | MUSTER THEMA UND MUSTER UNTERTITEL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98913E4E-1829-7446-BE33-782EB651FE6D}"/>
              </a:ext>
            </a:extLst>
          </p:cNvPr>
          <p:cNvSpPr/>
          <p:nvPr userDrawn="1"/>
        </p:nvSpPr>
        <p:spPr>
          <a:xfrm>
            <a:off x="11691412" y="6364288"/>
            <a:ext cx="493712" cy="4937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Foliennummernplatzhalter 6">
            <a:extLst>
              <a:ext uri="{FF2B5EF4-FFF2-40B4-BE49-F238E27FC236}">
                <a16:creationId xmlns:a16="http://schemas.microsoft.com/office/drawing/2014/main" id="{F10C84F1-3D24-9E47-8546-098811538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1412" y="6453336"/>
            <a:ext cx="493712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BFC5437B-1AB2-7E49-8A28-FECA4A54023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36" name="Text Placeholder 8">
            <a:extLst>
              <a:ext uri="{FF2B5EF4-FFF2-40B4-BE49-F238E27FC236}">
                <a16:creationId xmlns:a16="http://schemas.microsoft.com/office/drawing/2014/main" id="{A185D297-A27B-4245-BA65-F894E05AFF5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383501" y="213848"/>
            <a:ext cx="6408712" cy="696383"/>
          </a:xfrm>
        </p:spPr>
        <p:txBody>
          <a:bodyPr anchor="ctr">
            <a:noAutofit/>
          </a:bodyPr>
          <a:lstStyle>
            <a:lvl1pPr marL="0" indent="0">
              <a:buNone/>
              <a:defRPr sz="4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ID" err="1"/>
              <a:t>Titel</a:t>
            </a:r>
            <a:endParaRPr lang="id-ID"/>
          </a:p>
        </p:txBody>
      </p:sp>
      <p:sp>
        <p:nvSpPr>
          <p:cNvPr id="37" name="Rectangle 3535">
            <a:extLst>
              <a:ext uri="{FF2B5EF4-FFF2-40B4-BE49-F238E27FC236}">
                <a16:creationId xmlns:a16="http://schemas.microsoft.com/office/drawing/2014/main" id="{E11F240D-CF14-3D43-86D4-DA40B6C22735}"/>
              </a:ext>
            </a:extLst>
          </p:cNvPr>
          <p:cNvSpPr/>
          <p:nvPr userDrawn="1"/>
        </p:nvSpPr>
        <p:spPr>
          <a:xfrm>
            <a:off x="100807" y="0"/>
            <a:ext cx="1103445" cy="1028733"/>
          </a:xfrm>
          <a:custGeom>
            <a:avLst/>
            <a:gdLst>
              <a:gd name="connsiteX0" fmla="*/ 0 w 827584"/>
              <a:gd name="connsiteY0" fmla="*/ 0 h 771550"/>
              <a:gd name="connsiteX1" fmla="*/ 827584 w 827584"/>
              <a:gd name="connsiteY1" fmla="*/ 0 h 771550"/>
              <a:gd name="connsiteX2" fmla="*/ 827584 w 827584"/>
              <a:gd name="connsiteY2" fmla="*/ 771550 h 771550"/>
              <a:gd name="connsiteX3" fmla="*/ 0 w 827584"/>
              <a:gd name="connsiteY3" fmla="*/ 771550 h 771550"/>
              <a:gd name="connsiteX4" fmla="*/ 0 w 827584"/>
              <a:gd name="connsiteY4" fmla="*/ 0 h 771550"/>
              <a:gd name="connsiteX0" fmla="*/ 0 w 827584"/>
              <a:gd name="connsiteY0" fmla="*/ 0 h 771550"/>
              <a:gd name="connsiteX1" fmla="*/ 827584 w 827584"/>
              <a:gd name="connsiteY1" fmla="*/ 0 h 771550"/>
              <a:gd name="connsiteX2" fmla="*/ 668096 w 827584"/>
              <a:gd name="connsiteY2" fmla="*/ 771550 h 771550"/>
              <a:gd name="connsiteX3" fmla="*/ 0 w 827584"/>
              <a:gd name="connsiteY3" fmla="*/ 771550 h 771550"/>
              <a:gd name="connsiteX4" fmla="*/ 0 w 827584"/>
              <a:gd name="connsiteY4" fmla="*/ 0 h 771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7584" h="771550">
                <a:moveTo>
                  <a:pt x="0" y="0"/>
                </a:moveTo>
                <a:lnTo>
                  <a:pt x="827584" y="0"/>
                </a:lnTo>
                <a:lnTo>
                  <a:pt x="668096" y="771550"/>
                </a:lnTo>
                <a:lnTo>
                  <a:pt x="0" y="77155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3200"/>
          </a:p>
        </p:txBody>
      </p:sp>
      <p:sp>
        <p:nvSpPr>
          <p:cNvPr id="38" name="Rectangle 3535">
            <a:extLst>
              <a:ext uri="{FF2B5EF4-FFF2-40B4-BE49-F238E27FC236}">
                <a16:creationId xmlns:a16="http://schemas.microsoft.com/office/drawing/2014/main" id="{B9682C26-D069-3F43-A84C-04E620E46D9D}"/>
              </a:ext>
            </a:extLst>
          </p:cNvPr>
          <p:cNvSpPr/>
          <p:nvPr userDrawn="1"/>
        </p:nvSpPr>
        <p:spPr>
          <a:xfrm>
            <a:off x="1" y="0"/>
            <a:ext cx="1055440" cy="1028733"/>
          </a:xfrm>
          <a:custGeom>
            <a:avLst/>
            <a:gdLst>
              <a:gd name="connsiteX0" fmla="*/ 0 w 827584"/>
              <a:gd name="connsiteY0" fmla="*/ 0 h 771550"/>
              <a:gd name="connsiteX1" fmla="*/ 827584 w 827584"/>
              <a:gd name="connsiteY1" fmla="*/ 0 h 771550"/>
              <a:gd name="connsiteX2" fmla="*/ 827584 w 827584"/>
              <a:gd name="connsiteY2" fmla="*/ 771550 h 771550"/>
              <a:gd name="connsiteX3" fmla="*/ 0 w 827584"/>
              <a:gd name="connsiteY3" fmla="*/ 771550 h 771550"/>
              <a:gd name="connsiteX4" fmla="*/ 0 w 827584"/>
              <a:gd name="connsiteY4" fmla="*/ 0 h 771550"/>
              <a:gd name="connsiteX0" fmla="*/ 0 w 827584"/>
              <a:gd name="connsiteY0" fmla="*/ 0 h 771550"/>
              <a:gd name="connsiteX1" fmla="*/ 827584 w 827584"/>
              <a:gd name="connsiteY1" fmla="*/ 0 h 771550"/>
              <a:gd name="connsiteX2" fmla="*/ 668096 w 827584"/>
              <a:gd name="connsiteY2" fmla="*/ 771550 h 771550"/>
              <a:gd name="connsiteX3" fmla="*/ 0 w 827584"/>
              <a:gd name="connsiteY3" fmla="*/ 771550 h 771550"/>
              <a:gd name="connsiteX4" fmla="*/ 0 w 827584"/>
              <a:gd name="connsiteY4" fmla="*/ 0 h 771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7584" h="771550">
                <a:moveTo>
                  <a:pt x="0" y="0"/>
                </a:moveTo>
                <a:lnTo>
                  <a:pt x="827584" y="0"/>
                </a:lnTo>
                <a:lnTo>
                  <a:pt x="668096" y="771550"/>
                </a:lnTo>
                <a:lnTo>
                  <a:pt x="0" y="7715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3200"/>
          </a:p>
        </p:txBody>
      </p:sp>
      <p:sp>
        <p:nvSpPr>
          <p:cNvPr id="21" name="Picture Placeholder 21">
            <a:extLst>
              <a:ext uri="{FF2B5EF4-FFF2-40B4-BE49-F238E27FC236}">
                <a16:creationId xmlns:a16="http://schemas.microsoft.com/office/drawing/2014/main" id="{384E18A0-F3A9-4441-B8A7-5BBE9CAC3F15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554714" y="1504873"/>
            <a:ext cx="11082571" cy="4410298"/>
          </a:xfrm>
          <a:custGeom>
            <a:avLst/>
            <a:gdLst>
              <a:gd name="connsiteX0" fmla="*/ 0 w 11082571"/>
              <a:gd name="connsiteY0" fmla="*/ 377850 h 4410298"/>
              <a:gd name="connsiteX1" fmla="*/ 2664296 w 11082571"/>
              <a:gd name="connsiteY1" fmla="*/ 377850 h 4410298"/>
              <a:gd name="connsiteX2" fmla="*/ 2664296 w 11082571"/>
              <a:gd name="connsiteY2" fmla="*/ 4410298 h 4410298"/>
              <a:gd name="connsiteX3" fmla="*/ 0 w 11082571"/>
              <a:gd name="connsiteY3" fmla="*/ 4410298 h 4410298"/>
              <a:gd name="connsiteX4" fmla="*/ 5612959 w 11082571"/>
              <a:gd name="connsiteY4" fmla="*/ 360040 h 4410298"/>
              <a:gd name="connsiteX5" fmla="*/ 8277255 w 11082571"/>
              <a:gd name="connsiteY5" fmla="*/ 360040 h 4410298"/>
              <a:gd name="connsiteX6" fmla="*/ 8277255 w 11082571"/>
              <a:gd name="connsiteY6" fmla="*/ 4392488 h 4410298"/>
              <a:gd name="connsiteX7" fmla="*/ 5612959 w 11082571"/>
              <a:gd name="connsiteY7" fmla="*/ 4392488 h 4410298"/>
              <a:gd name="connsiteX8" fmla="*/ 8418275 w 11082571"/>
              <a:gd name="connsiteY8" fmla="*/ 0 h 4410298"/>
              <a:gd name="connsiteX9" fmla="*/ 11082571 w 11082571"/>
              <a:gd name="connsiteY9" fmla="*/ 0 h 4410298"/>
              <a:gd name="connsiteX10" fmla="*/ 11082571 w 11082571"/>
              <a:gd name="connsiteY10" fmla="*/ 4032448 h 4410298"/>
              <a:gd name="connsiteX11" fmla="*/ 8418275 w 11082571"/>
              <a:gd name="connsiteY11" fmla="*/ 4032448 h 4410298"/>
              <a:gd name="connsiteX12" fmla="*/ 2811025 w 11082571"/>
              <a:gd name="connsiteY12" fmla="*/ 0 h 4410298"/>
              <a:gd name="connsiteX13" fmla="*/ 5475321 w 11082571"/>
              <a:gd name="connsiteY13" fmla="*/ 0 h 4410298"/>
              <a:gd name="connsiteX14" fmla="*/ 5475321 w 11082571"/>
              <a:gd name="connsiteY14" fmla="*/ 4032448 h 4410298"/>
              <a:gd name="connsiteX15" fmla="*/ 2811025 w 11082571"/>
              <a:gd name="connsiteY15" fmla="*/ 4032448 h 4410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1082571" h="4410298">
                <a:moveTo>
                  <a:pt x="0" y="377850"/>
                </a:moveTo>
                <a:lnTo>
                  <a:pt x="2664296" y="377850"/>
                </a:lnTo>
                <a:lnTo>
                  <a:pt x="2664296" y="4410298"/>
                </a:lnTo>
                <a:lnTo>
                  <a:pt x="0" y="4410298"/>
                </a:lnTo>
                <a:close/>
                <a:moveTo>
                  <a:pt x="5612959" y="360040"/>
                </a:moveTo>
                <a:lnTo>
                  <a:pt x="8277255" y="360040"/>
                </a:lnTo>
                <a:lnTo>
                  <a:pt x="8277255" y="4392488"/>
                </a:lnTo>
                <a:lnTo>
                  <a:pt x="5612959" y="4392488"/>
                </a:lnTo>
                <a:close/>
                <a:moveTo>
                  <a:pt x="8418275" y="0"/>
                </a:moveTo>
                <a:lnTo>
                  <a:pt x="11082571" y="0"/>
                </a:lnTo>
                <a:lnTo>
                  <a:pt x="11082571" y="4032448"/>
                </a:lnTo>
                <a:lnTo>
                  <a:pt x="8418275" y="4032448"/>
                </a:lnTo>
                <a:close/>
                <a:moveTo>
                  <a:pt x="2811025" y="0"/>
                </a:moveTo>
                <a:lnTo>
                  <a:pt x="5475321" y="0"/>
                </a:lnTo>
                <a:lnTo>
                  <a:pt x="5475321" y="4032448"/>
                </a:lnTo>
                <a:lnTo>
                  <a:pt x="2811025" y="403244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195295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>
            <a:extLst>
              <a:ext uri="{FF2B5EF4-FFF2-40B4-BE49-F238E27FC236}">
                <a16:creationId xmlns:a16="http://schemas.microsoft.com/office/drawing/2014/main" id="{98913E4E-1829-7446-BE33-782EB651FE6D}"/>
              </a:ext>
            </a:extLst>
          </p:cNvPr>
          <p:cNvSpPr/>
          <p:nvPr userDrawn="1"/>
        </p:nvSpPr>
        <p:spPr>
          <a:xfrm>
            <a:off x="11691412" y="6364288"/>
            <a:ext cx="493712" cy="4937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Foliennummernplatzhalter 6">
            <a:extLst>
              <a:ext uri="{FF2B5EF4-FFF2-40B4-BE49-F238E27FC236}">
                <a16:creationId xmlns:a16="http://schemas.microsoft.com/office/drawing/2014/main" id="{F10C84F1-3D24-9E47-8546-098811538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1412" y="6453336"/>
            <a:ext cx="493712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BFC5437B-1AB2-7E49-8A28-FECA4A54023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24" name="Right Triangle 3">
            <a:extLst>
              <a:ext uri="{FF2B5EF4-FFF2-40B4-BE49-F238E27FC236}">
                <a16:creationId xmlns:a16="http://schemas.microsoft.com/office/drawing/2014/main" id="{648E4989-0C1B-CA48-9432-1DC061FBBBDB}"/>
              </a:ext>
            </a:extLst>
          </p:cNvPr>
          <p:cNvSpPr/>
          <p:nvPr userDrawn="1"/>
        </p:nvSpPr>
        <p:spPr>
          <a:xfrm flipH="1" flipV="1">
            <a:off x="7248128" y="0"/>
            <a:ext cx="2376264" cy="481591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5" name="Freeform 11">
            <a:extLst>
              <a:ext uri="{FF2B5EF4-FFF2-40B4-BE49-F238E27FC236}">
                <a16:creationId xmlns:a16="http://schemas.microsoft.com/office/drawing/2014/main" id="{30D272CB-7911-DB47-8B49-CDC0966160CC}"/>
              </a:ext>
            </a:extLst>
          </p:cNvPr>
          <p:cNvSpPr>
            <a:spLocks/>
          </p:cNvSpPr>
          <p:nvPr userDrawn="1"/>
        </p:nvSpPr>
        <p:spPr bwMode="auto">
          <a:xfrm flipH="1">
            <a:off x="7824192" y="0"/>
            <a:ext cx="4367806" cy="6858000"/>
          </a:xfrm>
          <a:custGeom>
            <a:avLst/>
            <a:gdLst>
              <a:gd name="T0" fmla="*/ 2959 w 2959"/>
              <a:gd name="T1" fmla="*/ 3236 h 3236"/>
              <a:gd name="T2" fmla="*/ 0 w 2959"/>
              <a:gd name="T3" fmla="*/ 3236 h 3236"/>
              <a:gd name="T4" fmla="*/ 0 w 2959"/>
              <a:gd name="T5" fmla="*/ 0 h 3236"/>
              <a:gd name="T6" fmla="*/ 1714 w 2959"/>
              <a:gd name="T7" fmla="*/ 0 h 3236"/>
              <a:gd name="T8" fmla="*/ 2959 w 2959"/>
              <a:gd name="T9" fmla="*/ 3236 h 3236"/>
              <a:gd name="connsiteX0" fmla="*/ 7888 w 7888"/>
              <a:gd name="connsiteY0" fmla="*/ 10000 h 10000"/>
              <a:gd name="connsiteX1" fmla="*/ 0 w 7888"/>
              <a:gd name="connsiteY1" fmla="*/ 10000 h 10000"/>
              <a:gd name="connsiteX2" fmla="*/ 0 w 7888"/>
              <a:gd name="connsiteY2" fmla="*/ 0 h 10000"/>
              <a:gd name="connsiteX3" fmla="*/ 5792 w 7888"/>
              <a:gd name="connsiteY3" fmla="*/ 0 h 10000"/>
              <a:gd name="connsiteX4" fmla="*/ 7888 w 7888"/>
              <a:gd name="connsiteY4" fmla="*/ 10000 h 10000"/>
              <a:gd name="connsiteX0" fmla="*/ 8814 w 8814"/>
              <a:gd name="connsiteY0" fmla="*/ 10000 h 10000"/>
              <a:gd name="connsiteX1" fmla="*/ 0 w 8814"/>
              <a:gd name="connsiteY1" fmla="*/ 10000 h 10000"/>
              <a:gd name="connsiteX2" fmla="*/ 0 w 8814"/>
              <a:gd name="connsiteY2" fmla="*/ 0 h 10000"/>
              <a:gd name="connsiteX3" fmla="*/ 7343 w 8814"/>
              <a:gd name="connsiteY3" fmla="*/ 0 h 10000"/>
              <a:gd name="connsiteX4" fmla="*/ 8814 w 8814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14" h="10000">
                <a:moveTo>
                  <a:pt x="8814" y="10000"/>
                </a:moveTo>
                <a:lnTo>
                  <a:pt x="0" y="10000"/>
                </a:lnTo>
                <a:lnTo>
                  <a:pt x="0" y="0"/>
                </a:lnTo>
                <a:lnTo>
                  <a:pt x="7343" y="0"/>
                </a:lnTo>
                <a:lnTo>
                  <a:pt x="8814" y="1000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id-ID" sz="3200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4562D3A1-5E31-584F-B309-CAC095FEEA5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328248" y="4815910"/>
            <a:ext cx="3456384" cy="696383"/>
          </a:xfrm>
        </p:spPr>
        <p:txBody>
          <a:bodyPr anchor="ctr">
            <a:noAutofit/>
          </a:bodyPr>
          <a:lstStyle>
            <a:lvl1pPr marL="0" indent="0" algn="r">
              <a:buNone/>
              <a:defRPr sz="4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ID" err="1"/>
              <a:t>Titel</a:t>
            </a:r>
            <a:endParaRPr lang="id-ID"/>
          </a:p>
        </p:txBody>
      </p:sp>
      <p:sp>
        <p:nvSpPr>
          <p:cNvPr id="27" name="Text Placeholder 9">
            <a:extLst>
              <a:ext uri="{FF2B5EF4-FFF2-40B4-BE49-F238E27FC236}">
                <a16:creationId xmlns:a16="http://schemas.microsoft.com/office/drawing/2014/main" id="{5FC621BC-4159-704F-BE24-8DAAD862D76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328248" y="5452330"/>
            <a:ext cx="3456384" cy="435074"/>
          </a:xfrm>
        </p:spPr>
        <p:txBody>
          <a:bodyPr>
            <a:normAutofit/>
          </a:bodyPr>
          <a:lstStyle>
            <a:lvl1pPr marL="0" indent="0" algn="r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id-ID" err="1"/>
              <a:t>Untertitel</a:t>
            </a:r>
            <a:endParaRPr lang="id-ID"/>
          </a:p>
        </p:txBody>
      </p:sp>
      <p:pic>
        <p:nvPicPr>
          <p:cNvPr id="7" name="Grafik 6" descr="Kamil-Logo">
            <a:extLst>
              <a:ext uri="{FF2B5EF4-FFF2-40B4-BE49-F238E27FC236}">
                <a16:creationId xmlns:a16="http://schemas.microsoft.com/office/drawing/2014/main" id="{391C4325-25BB-6F4D-8A0A-7002E4D78D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6072" y="228495"/>
            <a:ext cx="2094571" cy="536210"/>
          </a:xfrm>
          <a:prstGeom prst="rect">
            <a:avLst/>
          </a:prstGeom>
        </p:spPr>
      </p:pic>
      <p:sp>
        <p:nvSpPr>
          <p:cNvPr id="13" name="Rechteck 12">
            <a:extLst>
              <a:ext uri="{FF2B5EF4-FFF2-40B4-BE49-F238E27FC236}">
                <a16:creationId xmlns:a16="http://schemas.microsoft.com/office/drawing/2014/main" id="{E943C708-45C0-6A46-B62E-3DC225BF4143}"/>
              </a:ext>
            </a:extLst>
          </p:cNvPr>
          <p:cNvSpPr/>
          <p:nvPr userDrawn="1"/>
        </p:nvSpPr>
        <p:spPr>
          <a:xfrm>
            <a:off x="-1" y="6364288"/>
            <a:ext cx="12185125" cy="493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Datumsplatzhalter 4">
            <a:extLst>
              <a:ext uri="{FF2B5EF4-FFF2-40B4-BE49-F238E27FC236}">
                <a16:creationId xmlns:a16="http://schemas.microsoft.com/office/drawing/2014/main" id="{81618C2A-405E-E54E-9BBE-FE0A8BA79F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53336"/>
            <a:ext cx="216145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576775-EAAD-234F-88A4-4C09DA392C91}" type="datetime2">
              <a:rPr lang="de-DE" smtClean="0"/>
              <a:t>Donnerstag, 28. November 2024</a:t>
            </a:fld>
            <a:endParaRPr lang="de-DE"/>
          </a:p>
        </p:txBody>
      </p:sp>
      <p:sp>
        <p:nvSpPr>
          <p:cNvPr id="15" name="Fußzeilenplatzhalter 5">
            <a:extLst>
              <a:ext uri="{FF2B5EF4-FFF2-40B4-BE49-F238E27FC236}">
                <a16:creationId xmlns:a16="http://schemas.microsoft.com/office/drawing/2014/main" id="{999E0671-434F-974D-BC2C-3765A5625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71664" y="6453336"/>
            <a:ext cx="8282136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KAMIL 2.0 | MUSTER THEMA UND MUSTER UNTERTITEL</a:t>
            </a:r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831D3EFF-D9C5-534F-AFED-C5353FA4A57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80997" y="1677394"/>
            <a:ext cx="5994770" cy="3838842"/>
          </a:xfrm>
          <a:custGeom>
            <a:avLst/>
            <a:gdLst>
              <a:gd name="connsiteX0" fmla="*/ 0 w 5490714"/>
              <a:gd name="connsiteY0" fmla="*/ 0 h 3456384"/>
              <a:gd name="connsiteX1" fmla="*/ 5490714 w 5490714"/>
              <a:gd name="connsiteY1" fmla="*/ 0 h 3456384"/>
              <a:gd name="connsiteX2" fmla="*/ 5490714 w 5490714"/>
              <a:gd name="connsiteY2" fmla="*/ 3456384 h 3456384"/>
              <a:gd name="connsiteX3" fmla="*/ 0 w 5490714"/>
              <a:gd name="connsiteY3" fmla="*/ 3456384 h 345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90714" h="3456384">
                <a:moveTo>
                  <a:pt x="0" y="0"/>
                </a:moveTo>
                <a:lnTo>
                  <a:pt x="5490714" y="0"/>
                </a:lnTo>
                <a:lnTo>
                  <a:pt x="5490714" y="3456384"/>
                </a:lnTo>
                <a:lnTo>
                  <a:pt x="0" y="345638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09851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Text enthält.&#10;&#10;Automatisch generierte Beschreibung">
            <a:extLst>
              <a:ext uri="{FF2B5EF4-FFF2-40B4-BE49-F238E27FC236}">
                <a16:creationId xmlns:a16="http://schemas.microsoft.com/office/drawing/2014/main" id="{3108863A-15C9-FE41-B989-B917A81393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15480" y="5389981"/>
            <a:ext cx="3575720" cy="578629"/>
          </a:xfrm>
          <a:prstGeom prst="rect">
            <a:avLst/>
          </a:prstGeom>
        </p:spPr>
      </p:pic>
      <p:pic>
        <p:nvPicPr>
          <p:cNvPr id="8" name="Grafik 7" descr="Ein Bild, das Text enthält.&#10;&#10;Automatisch generierte Beschreibung">
            <a:extLst>
              <a:ext uri="{FF2B5EF4-FFF2-40B4-BE49-F238E27FC236}">
                <a16:creationId xmlns:a16="http://schemas.microsoft.com/office/drawing/2014/main" id="{F5E700F6-353C-0E4C-9C84-81517385AA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951984" y="4695798"/>
            <a:ext cx="5105400" cy="1727200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4F7C1623-254F-4D49-B5D5-4B79A8BBE459}"/>
              </a:ext>
            </a:extLst>
          </p:cNvPr>
          <p:cNvSpPr txBox="1"/>
          <p:nvPr userDrawn="1"/>
        </p:nvSpPr>
        <p:spPr>
          <a:xfrm>
            <a:off x="1350137" y="4894279"/>
            <a:ext cx="14468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1" kern="120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Träger &amp; Förderer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A5B56475-E2D3-4D45-AD05-F5E8EEFB5B07}"/>
              </a:ext>
            </a:extLst>
          </p:cNvPr>
          <p:cNvSpPr/>
          <p:nvPr userDrawn="1"/>
        </p:nvSpPr>
        <p:spPr>
          <a:xfrm>
            <a:off x="-8428" y="6776265"/>
            <a:ext cx="12225108" cy="20455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0" rtlCol="0" anchor="ctr">
            <a:noAutofit/>
          </a:bodyPr>
          <a:lstStyle/>
          <a:p>
            <a:pPr algn="ctr"/>
            <a:endParaRPr lang="de-DE"/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E3C0F7B0-1CF7-1B46-A022-43AD4A47DA3A}"/>
              </a:ext>
            </a:extLst>
          </p:cNvPr>
          <p:cNvSpPr/>
          <p:nvPr userDrawn="1"/>
        </p:nvSpPr>
        <p:spPr>
          <a:xfrm>
            <a:off x="0" y="1053403"/>
            <a:ext cx="12192000" cy="33731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7" name="Grafik 16" descr="Kamil-Logo">
            <a:extLst>
              <a:ext uri="{FF2B5EF4-FFF2-40B4-BE49-F238E27FC236}">
                <a16:creationId xmlns:a16="http://schemas.microsoft.com/office/drawing/2014/main" id="{0BE769C2-8AD6-7342-B2C9-F93ECD278E1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624392" y="260648"/>
            <a:ext cx="2017498" cy="516479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5F05F4D9-40CE-F446-9ACA-E9DC59052A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alphaModFix amt="17000"/>
          </a:blip>
          <a:srcRect t="23909" r="1774" b="38344"/>
          <a:stretch/>
        </p:blipFill>
        <p:spPr>
          <a:xfrm>
            <a:off x="0" y="1124744"/>
            <a:ext cx="12192000" cy="3314643"/>
          </a:xfrm>
          <a:prstGeom prst="rect">
            <a:avLst/>
          </a:prstGeom>
        </p:spPr>
      </p:pic>
      <p:sp>
        <p:nvSpPr>
          <p:cNvPr id="19" name="Rechteck 18">
            <a:extLst>
              <a:ext uri="{FF2B5EF4-FFF2-40B4-BE49-F238E27FC236}">
                <a16:creationId xmlns:a16="http://schemas.microsoft.com/office/drawing/2014/main" id="{3A551BF7-2C72-1547-93E0-8BD89CAC6373}"/>
              </a:ext>
            </a:extLst>
          </p:cNvPr>
          <p:cNvSpPr/>
          <p:nvPr userDrawn="1"/>
        </p:nvSpPr>
        <p:spPr>
          <a:xfrm>
            <a:off x="-8428" y="1024261"/>
            <a:ext cx="12225108" cy="10048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0" rtlCol="0" anchor="ctr">
            <a:noAutofit/>
          </a:bodyPr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838401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Isosceles Triangle 8">
            <a:extLst>
              <a:ext uri="{FF2B5EF4-FFF2-40B4-BE49-F238E27FC236}">
                <a16:creationId xmlns:a16="http://schemas.microsoft.com/office/drawing/2014/main" id="{5F7BB62A-007E-2A49-A0EE-BE61B754F11C}"/>
              </a:ext>
            </a:extLst>
          </p:cNvPr>
          <p:cNvSpPr/>
          <p:nvPr userDrawn="1"/>
        </p:nvSpPr>
        <p:spPr>
          <a:xfrm flipH="1">
            <a:off x="1271277" y="3645024"/>
            <a:ext cx="10920910" cy="3237348"/>
          </a:xfrm>
          <a:custGeom>
            <a:avLst/>
            <a:gdLst>
              <a:gd name="connsiteX0" fmla="*/ 0 w 10920536"/>
              <a:gd name="connsiteY0" fmla="*/ 6858000 h 6858000"/>
              <a:gd name="connsiteX1" fmla="*/ 5460268 w 10920536"/>
              <a:gd name="connsiteY1" fmla="*/ 0 h 6858000"/>
              <a:gd name="connsiteX2" fmla="*/ 10920536 w 10920536"/>
              <a:gd name="connsiteY2" fmla="*/ 6858000 h 6858000"/>
              <a:gd name="connsiteX3" fmla="*/ 0 w 10920536"/>
              <a:gd name="connsiteY3" fmla="*/ 6858000 h 6858000"/>
              <a:gd name="connsiteX0" fmla="*/ 374 w 10920910"/>
              <a:gd name="connsiteY0" fmla="*/ 6909515 h 6909515"/>
              <a:gd name="connsiteX1" fmla="*/ 0 w 10920910"/>
              <a:gd name="connsiteY1" fmla="*/ 0 h 6909515"/>
              <a:gd name="connsiteX2" fmla="*/ 10920910 w 10920910"/>
              <a:gd name="connsiteY2" fmla="*/ 6909515 h 6909515"/>
              <a:gd name="connsiteX3" fmla="*/ 374 w 10920910"/>
              <a:gd name="connsiteY3" fmla="*/ 6909515 h 6909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20910" h="6909515">
                <a:moveTo>
                  <a:pt x="374" y="6909515"/>
                </a:moveTo>
                <a:cubicBezTo>
                  <a:pt x="249" y="4606343"/>
                  <a:pt x="125" y="2303172"/>
                  <a:pt x="0" y="0"/>
                </a:cubicBezTo>
                <a:lnTo>
                  <a:pt x="10920910" y="6909515"/>
                </a:lnTo>
                <a:lnTo>
                  <a:pt x="374" y="690951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9" name="Isosceles Triangle 8">
            <a:extLst>
              <a:ext uri="{FF2B5EF4-FFF2-40B4-BE49-F238E27FC236}">
                <a16:creationId xmlns:a16="http://schemas.microsoft.com/office/drawing/2014/main" id="{026887C9-D267-2443-B8CD-4307C6E809DF}"/>
              </a:ext>
            </a:extLst>
          </p:cNvPr>
          <p:cNvSpPr/>
          <p:nvPr userDrawn="1"/>
        </p:nvSpPr>
        <p:spPr>
          <a:xfrm>
            <a:off x="0" y="1"/>
            <a:ext cx="10920910" cy="6882372"/>
          </a:xfrm>
          <a:custGeom>
            <a:avLst/>
            <a:gdLst>
              <a:gd name="connsiteX0" fmla="*/ 0 w 10920536"/>
              <a:gd name="connsiteY0" fmla="*/ 6858000 h 6858000"/>
              <a:gd name="connsiteX1" fmla="*/ 5460268 w 10920536"/>
              <a:gd name="connsiteY1" fmla="*/ 0 h 6858000"/>
              <a:gd name="connsiteX2" fmla="*/ 10920536 w 10920536"/>
              <a:gd name="connsiteY2" fmla="*/ 6858000 h 6858000"/>
              <a:gd name="connsiteX3" fmla="*/ 0 w 10920536"/>
              <a:gd name="connsiteY3" fmla="*/ 6858000 h 6858000"/>
              <a:gd name="connsiteX0" fmla="*/ 374 w 10920910"/>
              <a:gd name="connsiteY0" fmla="*/ 6909515 h 6909515"/>
              <a:gd name="connsiteX1" fmla="*/ 0 w 10920910"/>
              <a:gd name="connsiteY1" fmla="*/ 0 h 6909515"/>
              <a:gd name="connsiteX2" fmla="*/ 10920910 w 10920910"/>
              <a:gd name="connsiteY2" fmla="*/ 6909515 h 6909515"/>
              <a:gd name="connsiteX3" fmla="*/ 374 w 10920910"/>
              <a:gd name="connsiteY3" fmla="*/ 6909515 h 6909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20910" h="6909515">
                <a:moveTo>
                  <a:pt x="374" y="6909515"/>
                </a:moveTo>
                <a:cubicBezTo>
                  <a:pt x="249" y="4606343"/>
                  <a:pt x="125" y="2303172"/>
                  <a:pt x="0" y="0"/>
                </a:cubicBezTo>
                <a:lnTo>
                  <a:pt x="10920910" y="6909515"/>
                </a:lnTo>
                <a:lnTo>
                  <a:pt x="374" y="690951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0" name="Picture Placeholder 27">
            <a:extLst>
              <a:ext uri="{FF2B5EF4-FFF2-40B4-BE49-F238E27FC236}">
                <a16:creationId xmlns:a16="http://schemas.microsoft.com/office/drawing/2014/main" id="{C95205B1-639F-FF48-AAAE-D313BEC6C2E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085184"/>
          </a:xfrm>
          <a:custGeom>
            <a:avLst/>
            <a:gdLst>
              <a:gd name="connsiteX0" fmla="*/ 0 w 12192000"/>
              <a:gd name="connsiteY0" fmla="*/ 0 h 5085184"/>
              <a:gd name="connsiteX1" fmla="*/ 277 w 12192000"/>
              <a:gd name="connsiteY1" fmla="*/ 5085184 h 5085184"/>
              <a:gd name="connsiteX2" fmla="*/ 0 w 12192000"/>
              <a:gd name="connsiteY2" fmla="*/ 5085184 h 5085184"/>
              <a:gd name="connsiteX3" fmla="*/ 0 w 12192000"/>
              <a:gd name="connsiteY3" fmla="*/ 0 h 5085184"/>
              <a:gd name="connsiteX4" fmla="*/ 12192000 w 12192000"/>
              <a:gd name="connsiteY4" fmla="*/ 0 h 5085184"/>
              <a:gd name="connsiteX5" fmla="*/ 12192000 w 12192000"/>
              <a:gd name="connsiteY5" fmla="*/ 3645079 h 5085184"/>
              <a:gd name="connsiteX6" fmla="*/ 7833944 w 12192000"/>
              <a:gd name="connsiteY6" fmla="*/ 4936962 h 5085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085184">
                <a:moveTo>
                  <a:pt x="0" y="0"/>
                </a:moveTo>
                <a:lnTo>
                  <a:pt x="277" y="5085184"/>
                </a:lnTo>
                <a:lnTo>
                  <a:pt x="0" y="5085184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645079"/>
                </a:lnTo>
                <a:lnTo>
                  <a:pt x="7833944" y="493696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id-ID"/>
          </a:p>
        </p:txBody>
      </p:sp>
      <p:sp>
        <p:nvSpPr>
          <p:cNvPr id="32" name="Text Placeholder 8">
            <a:extLst>
              <a:ext uri="{FF2B5EF4-FFF2-40B4-BE49-F238E27FC236}">
                <a16:creationId xmlns:a16="http://schemas.microsoft.com/office/drawing/2014/main" id="{DF889356-1A33-A445-A38C-76453C6F910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83432" y="4486070"/>
            <a:ext cx="6408712" cy="696383"/>
          </a:xfrm>
        </p:spPr>
        <p:txBody>
          <a:bodyPr anchor="ctr">
            <a:noAutofit/>
          </a:bodyPr>
          <a:lstStyle>
            <a:lvl1pPr marL="0" indent="0">
              <a:buNone/>
              <a:defRPr sz="4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ID" err="1"/>
              <a:t>Titel</a:t>
            </a:r>
            <a:endParaRPr lang="id-ID"/>
          </a:p>
        </p:txBody>
      </p:sp>
      <p:pic>
        <p:nvPicPr>
          <p:cNvPr id="33" name="Grafik 32">
            <a:extLst>
              <a:ext uri="{FF2B5EF4-FFF2-40B4-BE49-F238E27FC236}">
                <a16:creationId xmlns:a16="http://schemas.microsoft.com/office/drawing/2014/main" id="{EF188803-892C-BD45-A77E-F635477CC3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49385" y="4545688"/>
            <a:ext cx="1361806" cy="1486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8609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Kamil-Logo">
            <a:extLst>
              <a:ext uri="{FF2B5EF4-FFF2-40B4-BE49-F238E27FC236}">
                <a16:creationId xmlns:a16="http://schemas.microsoft.com/office/drawing/2014/main" id="{391C4325-25BB-6F4D-8A0A-7002E4D78D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08683" y="228495"/>
            <a:ext cx="2094571" cy="536210"/>
          </a:xfrm>
          <a:prstGeom prst="rect">
            <a:avLst/>
          </a:prstGeom>
        </p:spPr>
      </p:pic>
      <p:sp>
        <p:nvSpPr>
          <p:cNvPr id="13" name="Rechteck 12">
            <a:extLst>
              <a:ext uri="{FF2B5EF4-FFF2-40B4-BE49-F238E27FC236}">
                <a16:creationId xmlns:a16="http://schemas.microsoft.com/office/drawing/2014/main" id="{E943C708-45C0-6A46-B62E-3DC225BF4143}"/>
              </a:ext>
            </a:extLst>
          </p:cNvPr>
          <p:cNvSpPr/>
          <p:nvPr userDrawn="1"/>
        </p:nvSpPr>
        <p:spPr>
          <a:xfrm>
            <a:off x="-1" y="6364288"/>
            <a:ext cx="12185125" cy="493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Datumsplatzhalter 4">
            <a:extLst>
              <a:ext uri="{FF2B5EF4-FFF2-40B4-BE49-F238E27FC236}">
                <a16:creationId xmlns:a16="http://schemas.microsoft.com/office/drawing/2014/main" id="{81618C2A-405E-E54E-9BBE-FE0A8BA79F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53336"/>
            <a:ext cx="216145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576775-EAAD-234F-88A4-4C09DA392C91}" type="datetime2">
              <a:rPr lang="de-DE" smtClean="0"/>
              <a:t>Donnerstag, 28. November 2024</a:t>
            </a:fld>
            <a:endParaRPr lang="de-DE"/>
          </a:p>
        </p:txBody>
      </p:sp>
      <p:sp>
        <p:nvSpPr>
          <p:cNvPr id="15" name="Fußzeilenplatzhalter 5">
            <a:extLst>
              <a:ext uri="{FF2B5EF4-FFF2-40B4-BE49-F238E27FC236}">
                <a16:creationId xmlns:a16="http://schemas.microsoft.com/office/drawing/2014/main" id="{999E0671-434F-974D-BC2C-3765A5625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71664" y="6453336"/>
            <a:ext cx="8282136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KAMIL 2.0 | MUSTER THEMA UND MUSTER UNTERTITEL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98913E4E-1829-7446-BE33-782EB651FE6D}"/>
              </a:ext>
            </a:extLst>
          </p:cNvPr>
          <p:cNvSpPr/>
          <p:nvPr userDrawn="1"/>
        </p:nvSpPr>
        <p:spPr>
          <a:xfrm>
            <a:off x="11691412" y="6364288"/>
            <a:ext cx="493712" cy="4937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Foliennummernplatzhalter 6">
            <a:extLst>
              <a:ext uri="{FF2B5EF4-FFF2-40B4-BE49-F238E27FC236}">
                <a16:creationId xmlns:a16="http://schemas.microsoft.com/office/drawing/2014/main" id="{F10C84F1-3D24-9E47-8546-098811538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1412" y="6453336"/>
            <a:ext cx="493712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BFC5437B-1AB2-7E49-8A28-FECA4A54023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36" name="Picture Placeholder 12">
            <a:extLst>
              <a:ext uri="{FF2B5EF4-FFF2-40B4-BE49-F238E27FC236}">
                <a16:creationId xmlns:a16="http://schemas.microsoft.com/office/drawing/2014/main" id="{F2C7CE5F-9DC0-3242-84D8-8182BAB91057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546070" y="2113526"/>
            <a:ext cx="4464495" cy="3888432"/>
          </a:xfrm>
          <a:custGeom>
            <a:avLst/>
            <a:gdLst>
              <a:gd name="connsiteX0" fmla="*/ 0 w 4464495"/>
              <a:gd name="connsiteY0" fmla="*/ 0 h 3888432"/>
              <a:gd name="connsiteX1" fmla="*/ 4464495 w 4464495"/>
              <a:gd name="connsiteY1" fmla="*/ 0 h 3888432"/>
              <a:gd name="connsiteX2" fmla="*/ 4464495 w 4464495"/>
              <a:gd name="connsiteY2" fmla="*/ 3888432 h 3888432"/>
              <a:gd name="connsiteX3" fmla="*/ 0 w 4464495"/>
              <a:gd name="connsiteY3" fmla="*/ 3888432 h 3888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4495" h="3888432">
                <a:moveTo>
                  <a:pt x="0" y="0"/>
                </a:moveTo>
                <a:lnTo>
                  <a:pt x="4464495" y="0"/>
                </a:lnTo>
                <a:lnTo>
                  <a:pt x="4464495" y="3888432"/>
                </a:lnTo>
                <a:lnTo>
                  <a:pt x="0" y="388843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id-ID"/>
          </a:p>
        </p:txBody>
      </p:sp>
      <p:sp>
        <p:nvSpPr>
          <p:cNvPr id="37" name="Picture Placeholder 13">
            <a:extLst>
              <a:ext uri="{FF2B5EF4-FFF2-40B4-BE49-F238E27FC236}">
                <a16:creationId xmlns:a16="http://schemas.microsoft.com/office/drawing/2014/main" id="{F47D58FF-6630-A64A-9FB2-EFD0581A0E36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517939" y="1537462"/>
            <a:ext cx="4464495" cy="3888432"/>
          </a:xfrm>
          <a:custGeom>
            <a:avLst/>
            <a:gdLst>
              <a:gd name="connsiteX0" fmla="*/ 0 w 4464495"/>
              <a:gd name="connsiteY0" fmla="*/ 0 h 3888432"/>
              <a:gd name="connsiteX1" fmla="*/ 4464495 w 4464495"/>
              <a:gd name="connsiteY1" fmla="*/ 0 h 3888432"/>
              <a:gd name="connsiteX2" fmla="*/ 4464495 w 4464495"/>
              <a:gd name="connsiteY2" fmla="*/ 3888432 h 3888432"/>
              <a:gd name="connsiteX3" fmla="*/ 0 w 4464495"/>
              <a:gd name="connsiteY3" fmla="*/ 3888432 h 3888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4495" h="3888432">
                <a:moveTo>
                  <a:pt x="0" y="0"/>
                </a:moveTo>
                <a:lnTo>
                  <a:pt x="4464495" y="0"/>
                </a:lnTo>
                <a:lnTo>
                  <a:pt x="4464495" y="3888432"/>
                </a:lnTo>
                <a:lnTo>
                  <a:pt x="0" y="388843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id-ID"/>
          </a:p>
        </p:txBody>
      </p:sp>
      <p:sp>
        <p:nvSpPr>
          <p:cNvPr id="38" name="Rectangle 1">
            <a:extLst>
              <a:ext uri="{FF2B5EF4-FFF2-40B4-BE49-F238E27FC236}">
                <a16:creationId xmlns:a16="http://schemas.microsoft.com/office/drawing/2014/main" id="{92087840-5785-4241-A84C-C0FC7F266B31}"/>
              </a:ext>
            </a:extLst>
          </p:cNvPr>
          <p:cNvSpPr/>
          <p:nvPr userDrawn="1"/>
        </p:nvSpPr>
        <p:spPr>
          <a:xfrm>
            <a:off x="1299893" y="1897502"/>
            <a:ext cx="4320479" cy="3528392"/>
          </a:xfrm>
          <a:prstGeom prst="rect">
            <a:avLst/>
          </a:prstGeom>
          <a:noFill/>
          <a:ln w="127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9" name="Rectangle 16">
            <a:extLst>
              <a:ext uri="{FF2B5EF4-FFF2-40B4-BE49-F238E27FC236}">
                <a16:creationId xmlns:a16="http://schemas.microsoft.com/office/drawing/2014/main" id="{BE48EEAE-8DDA-A241-8E5F-9E327AC9881C}"/>
              </a:ext>
            </a:extLst>
          </p:cNvPr>
          <p:cNvSpPr/>
          <p:nvPr userDrawn="1"/>
        </p:nvSpPr>
        <p:spPr>
          <a:xfrm>
            <a:off x="6260002" y="1297435"/>
            <a:ext cx="4320479" cy="3528392"/>
          </a:xfrm>
          <a:prstGeom prst="rect">
            <a:avLst/>
          </a:prstGeom>
          <a:noFill/>
          <a:ln w="127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0" name="Text Placeholder 8">
            <a:extLst>
              <a:ext uri="{FF2B5EF4-FFF2-40B4-BE49-F238E27FC236}">
                <a16:creationId xmlns:a16="http://schemas.microsoft.com/office/drawing/2014/main" id="{C642C76C-0293-A54A-95ED-BA85C01B362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383501" y="213848"/>
            <a:ext cx="6408712" cy="696383"/>
          </a:xfrm>
        </p:spPr>
        <p:txBody>
          <a:bodyPr anchor="ctr">
            <a:noAutofit/>
          </a:bodyPr>
          <a:lstStyle>
            <a:lvl1pPr marL="0" indent="0">
              <a:buNone/>
              <a:defRPr sz="4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ID" err="1"/>
              <a:t>Titel</a:t>
            </a:r>
            <a:endParaRPr lang="id-ID"/>
          </a:p>
        </p:txBody>
      </p:sp>
      <p:sp>
        <p:nvSpPr>
          <p:cNvPr id="41" name="Rectangle 3535">
            <a:extLst>
              <a:ext uri="{FF2B5EF4-FFF2-40B4-BE49-F238E27FC236}">
                <a16:creationId xmlns:a16="http://schemas.microsoft.com/office/drawing/2014/main" id="{F421EA5D-6150-014B-8612-080B77C16F4B}"/>
              </a:ext>
            </a:extLst>
          </p:cNvPr>
          <p:cNvSpPr/>
          <p:nvPr userDrawn="1"/>
        </p:nvSpPr>
        <p:spPr>
          <a:xfrm>
            <a:off x="100807" y="0"/>
            <a:ext cx="1103445" cy="1028733"/>
          </a:xfrm>
          <a:custGeom>
            <a:avLst/>
            <a:gdLst>
              <a:gd name="connsiteX0" fmla="*/ 0 w 827584"/>
              <a:gd name="connsiteY0" fmla="*/ 0 h 771550"/>
              <a:gd name="connsiteX1" fmla="*/ 827584 w 827584"/>
              <a:gd name="connsiteY1" fmla="*/ 0 h 771550"/>
              <a:gd name="connsiteX2" fmla="*/ 827584 w 827584"/>
              <a:gd name="connsiteY2" fmla="*/ 771550 h 771550"/>
              <a:gd name="connsiteX3" fmla="*/ 0 w 827584"/>
              <a:gd name="connsiteY3" fmla="*/ 771550 h 771550"/>
              <a:gd name="connsiteX4" fmla="*/ 0 w 827584"/>
              <a:gd name="connsiteY4" fmla="*/ 0 h 771550"/>
              <a:gd name="connsiteX0" fmla="*/ 0 w 827584"/>
              <a:gd name="connsiteY0" fmla="*/ 0 h 771550"/>
              <a:gd name="connsiteX1" fmla="*/ 827584 w 827584"/>
              <a:gd name="connsiteY1" fmla="*/ 0 h 771550"/>
              <a:gd name="connsiteX2" fmla="*/ 668096 w 827584"/>
              <a:gd name="connsiteY2" fmla="*/ 771550 h 771550"/>
              <a:gd name="connsiteX3" fmla="*/ 0 w 827584"/>
              <a:gd name="connsiteY3" fmla="*/ 771550 h 771550"/>
              <a:gd name="connsiteX4" fmla="*/ 0 w 827584"/>
              <a:gd name="connsiteY4" fmla="*/ 0 h 771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7584" h="771550">
                <a:moveTo>
                  <a:pt x="0" y="0"/>
                </a:moveTo>
                <a:lnTo>
                  <a:pt x="827584" y="0"/>
                </a:lnTo>
                <a:lnTo>
                  <a:pt x="668096" y="771550"/>
                </a:lnTo>
                <a:lnTo>
                  <a:pt x="0" y="77155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3200"/>
          </a:p>
        </p:txBody>
      </p:sp>
      <p:sp>
        <p:nvSpPr>
          <p:cNvPr id="42" name="Rectangle 3535">
            <a:extLst>
              <a:ext uri="{FF2B5EF4-FFF2-40B4-BE49-F238E27FC236}">
                <a16:creationId xmlns:a16="http://schemas.microsoft.com/office/drawing/2014/main" id="{5E42FB58-1B37-1247-86A4-625D052F7287}"/>
              </a:ext>
            </a:extLst>
          </p:cNvPr>
          <p:cNvSpPr/>
          <p:nvPr userDrawn="1"/>
        </p:nvSpPr>
        <p:spPr>
          <a:xfrm>
            <a:off x="1" y="0"/>
            <a:ext cx="1055440" cy="1028733"/>
          </a:xfrm>
          <a:custGeom>
            <a:avLst/>
            <a:gdLst>
              <a:gd name="connsiteX0" fmla="*/ 0 w 827584"/>
              <a:gd name="connsiteY0" fmla="*/ 0 h 771550"/>
              <a:gd name="connsiteX1" fmla="*/ 827584 w 827584"/>
              <a:gd name="connsiteY1" fmla="*/ 0 h 771550"/>
              <a:gd name="connsiteX2" fmla="*/ 827584 w 827584"/>
              <a:gd name="connsiteY2" fmla="*/ 771550 h 771550"/>
              <a:gd name="connsiteX3" fmla="*/ 0 w 827584"/>
              <a:gd name="connsiteY3" fmla="*/ 771550 h 771550"/>
              <a:gd name="connsiteX4" fmla="*/ 0 w 827584"/>
              <a:gd name="connsiteY4" fmla="*/ 0 h 771550"/>
              <a:gd name="connsiteX0" fmla="*/ 0 w 827584"/>
              <a:gd name="connsiteY0" fmla="*/ 0 h 771550"/>
              <a:gd name="connsiteX1" fmla="*/ 827584 w 827584"/>
              <a:gd name="connsiteY1" fmla="*/ 0 h 771550"/>
              <a:gd name="connsiteX2" fmla="*/ 668096 w 827584"/>
              <a:gd name="connsiteY2" fmla="*/ 771550 h 771550"/>
              <a:gd name="connsiteX3" fmla="*/ 0 w 827584"/>
              <a:gd name="connsiteY3" fmla="*/ 771550 h 771550"/>
              <a:gd name="connsiteX4" fmla="*/ 0 w 827584"/>
              <a:gd name="connsiteY4" fmla="*/ 0 h 771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7584" h="771550">
                <a:moveTo>
                  <a:pt x="0" y="0"/>
                </a:moveTo>
                <a:lnTo>
                  <a:pt x="827584" y="0"/>
                </a:lnTo>
                <a:lnTo>
                  <a:pt x="668096" y="771550"/>
                </a:lnTo>
                <a:lnTo>
                  <a:pt x="0" y="7715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3200"/>
          </a:p>
        </p:txBody>
      </p:sp>
    </p:spTree>
    <p:extLst>
      <p:ext uri="{BB962C8B-B14F-4D97-AF65-F5344CB8AC3E}">
        <p14:creationId xmlns:p14="http://schemas.microsoft.com/office/powerpoint/2010/main" val="38352801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93C8E0-B1C0-0543-993B-51EFAC590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531971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E8C51D5-D912-2A45-ACBE-AD1779BFCA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531970"/>
            <a:ext cx="6172200" cy="4329079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2"/>
                </a:solidFill>
              </a:defRPr>
            </a:lvl1pPr>
            <a:lvl2pPr>
              <a:defRPr sz="2800">
                <a:solidFill>
                  <a:schemeClr val="tx2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000">
                <a:solidFill>
                  <a:schemeClr val="tx2"/>
                </a:solidFill>
              </a:defRPr>
            </a:lvl4pPr>
            <a:lvl5pPr>
              <a:defRPr sz="20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F3A1AB0-FFAA-B049-8FCB-5F70D9BF0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220816"/>
            <a:ext cx="3932237" cy="26481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pic>
        <p:nvPicPr>
          <p:cNvPr id="8" name="Grafik 7" descr="Kamil-Logo">
            <a:extLst>
              <a:ext uri="{FF2B5EF4-FFF2-40B4-BE49-F238E27FC236}">
                <a16:creationId xmlns:a16="http://schemas.microsoft.com/office/drawing/2014/main" id="{D7A975D9-0817-E34C-BAEA-943D143B43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08683" y="228495"/>
            <a:ext cx="2094571" cy="536210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2D575941-567D-BF40-9AED-718BE1C80808}"/>
              </a:ext>
            </a:extLst>
          </p:cNvPr>
          <p:cNvSpPr/>
          <p:nvPr userDrawn="1"/>
        </p:nvSpPr>
        <p:spPr>
          <a:xfrm>
            <a:off x="-1" y="6364288"/>
            <a:ext cx="12185125" cy="493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Datumsplatzhalter 4">
            <a:extLst>
              <a:ext uri="{FF2B5EF4-FFF2-40B4-BE49-F238E27FC236}">
                <a16:creationId xmlns:a16="http://schemas.microsoft.com/office/drawing/2014/main" id="{636804B0-05E8-DC49-B8B3-878C4FC4E1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53336"/>
            <a:ext cx="216145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576775-EAAD-234F-88A4-4C09DA392C91}" type="datetime2">
              <a:rPr lang="de-DE" smtClean="0"/>
              <a:t>Donnerstag, 28. November 2024</a:t>
            </a:fld>
            <a:endParaRPr lang="de-DE"/>
          </a:p>
        </p:txBody>
      </p:sp>
      <p:sp>
        <p:nvSpPr>
          <p:cNvPr id="16" name="Fußzeilenplatzhalter 5">
            <a:extLst>
              <a:ext uri="{FF2B5EF4-FFF2-40B4-BE49-F238E27FC236}">
                <a16:creationId xmlns:a16="http://schemas.microsoft.com/office/drawing/2014/main" id="{9C7C12AC-D3E8-9B48-A68E-9B80A38BD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71664" y="6453336"/>
            <a:ext cx="8282136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KAMIL 2.0 | MUSTER THEMA UND MUSTER UNTERTITEL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1872FB9D-B08C-0140-AF91-D3CC28DE3354}"/>
              </a:ext>
            </a:extLst>
          </p:cNvPr>
          <p:cNvSpPr/>
          <p:nvPr userDrawn="1"/>
        </p:nvSpPr>
        <p:spPr>
          <a:xfrm>
            <a:off x="11691412" y="6364288"/>
            <a:ext cx="493712" cy="4937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Foliennummernplatzhalter 6">
            <a:extLst>
              <a:ext uri="{FF2B5EF4-FFF2-40B4-BE49-F238E27FC236}">
                <a16:creationId xmlns:a16="http://schemas.microsoft.com/office/drawing/2014/main" id="{65776EEC-A2C5-ED47-879F-7F9CA6CC0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1412" y="6453336"/>
            <a:ext cx="493712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BFC5437B-1AB2-7E49-8A28-FECA4A54023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CFF3B263-3E69-EA4A-9002-6E8810CC5BE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383501" y="213848"/>
            <a:ext cx="6408712" cy="696383"/>
          </a:xfrm>
        </p:spPr>
        <p:txBody>
          <a:bodyPr anchor="ctr">
            <a:noAutofit/>
          </a:bodyPr>
          <a:lstStyle>
            <a:lvl1pPr marL="0" indent="0">
              <a:buNone/>
              <a:defRPr sz="4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ID" err="1"/>
              <a:t>Titel</a:t>
            </a:r>
            <a:endParaRPr lang="id-ID"/>
          </a:p>
        </p:txBody>
      </p:sp>
      <p:sp>
        <p:nvSpPr>
          <p:cNvPr id="20" name="Rectangle 3535">
            <a:extLst>
              <a:ext uri="{FF2B5EF4-FFF2-40B4-BE49-F238E27FC236}">
                <a16:creationId xmlns:a16="http://schemas.microsoft.com/office/drawing/2014/main" id="{0B120FB4-944A-3841-B4D6-74140FFA4738}"/>
              </a:ext>
            </a:extLst>
          </p:cNvPr>
          <p:cNvSpPr/>
          <p:nvPr userDrawn="1"/>
        </p:nvSpPr>
        <p:spPr>
          <a:xfrm>
            <a:off x="100807" y="0"/>
            <a:ext cx="1103445" cy="1028733"/>
          </a:xfrm>
          <a:custGeom>
            <a:avLst/>
            <a:gdLst>
              <a:gd name="connsiteX0" fmla="*/ 0 w 827584"/>
              <a:gd name="connsiteY0" fmla="*/ 0 h 771550"/>
              <a:gd name="connsiteX1" fmla="*/ 827584 w 827584"/>
              <a:gd name="connsiteY1" fmla="*/ 0 h 771550"/>
              <a:gd name="connsiteX2" fmla="*/ 827584 w 827584"/>
              <a:gd name="connsiteY2" fmla="*/ 771550 h 771550"/>
              <a:gd name="connsiteX3" fmla="*/ 0 w 827584"/>
              <a:gd name="connsiteY3" fmla="*/ 771550 h 771550"/>
              <a:gd name="connsiteX4" fmla="*/ 0 w 827584"/>
              <a:gd name="connsiteY4" fmla="*/ 0 h 771550"/>
              <a:gd name="connsiteX0" fmla="*/ 0 w 827584"/>
              <a:gd name="connsiteY0" fmla="*/ 0 h 771550"/>
              <a:gd name="connsiteX1" fmla="*/ 827584 w 827584"/>
              <a:gd name="connsiteY1" fmla="*/ 0 h 771550"/>
              <a:gd name="connsiteX2" fmla="*/ 668096 w 827584"/>
              <a:gd name="connsiteY2" fmla="*/ 771550 h 771550"/>
              <a:gd name="connsiteX3" fmla="*/ 0 w 827584"/>
              <a:gd name="connsiteY3" fmla="*/ 771550 h 771550"/>
              <a:gd name="connsiteX4" fmla="*/ 0 w 827584"/>
              <a:gd name="connsiteY4" fmla="*/ 0 h 771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7584" h="771550">
                <a:moveTo>
                  <a:pt x="0" y="0"/>
                </a:moveTo>
                <a:lnTo>
                  <a:pt x="827584" y="0"/>
                </a:lnTo>
                <a:lnTo>
                  <a:pt x="668096" y="771550"/>
                </a:lnTo>
                <a:lnTo>
                  <a:pt x="0" y="77155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3200"/>
          </a:p>
        </p:txBody>
      </p:sp>
      <p:sp>
        <p:nvSpPr>
          <p:cNvPr id="21" name="Rectangle 3535">
            <a:extLst>
              <a:ext uri="{FF2B5EF4-FFF2-40B4-BE49-F238E27FC236}">
                <a16:creationId xmlns:a16="http://schemas.microsoft.com/office/drawing/2014/main" id="{049D8D1C-C211-C043-BD18-7C8986B50B88}"/>
              </a:ext>
            </a:extLst>
          </p:cNvPr>
          <p:cNvSpPr/>
          <p:nvPr userDrawn="1"/>
        </p:nvSpPr>
        <p:spPr>
          <a:xfrm>
            <a:off x="1" y="0"/>
            <a:ext cx="1055440" cy="1028733"/>
          </a:xfrm>
          <a:custGeom>
            <a:avLst/>
            <a:gdLst>
              <a:gd name="connsiteX0" fmla="*/ 0 w 827584"/>
              <a:gd name="connsiteY0" fmla="*/ 0 h 771550"/>
              <a:gd name="connsiteX1" fmla="*/ 827584 w 827584"/>
              <a:gd name="connsiteY1" fmla="*/ 0 h 771550"/>
              <a:gd name="connsiteX2" fmla="*/ 827584 w 827584"/>
              <a:gd name="connsiteY2" fmla="*/ 771550 h 771550"/>
              <a:gd name="connsiteX3" fmla="*/ 0 w 827584"/>
              <a:gd name="connsiteY3" fmla="*/ 771550 h 771550"/>
              <a:gd name="connsiteX4" fmla="*/ 0 w 827584"/>
              <a:gd name="connsiteY4" fmla="*/ 0 h 771550"/>
              <a:gd name="connsiteX0" fmla="*/ 0 w 827584"/>
              <a:gd name="connsiteY0" fmla="*/ 0 h 771550"/>
              <a:gd name="connsiteX1" fmla="*/ 827584 w 827584"/>
              <a:gd name="connsiteY1" fmla="*/ 0 h 771550"/>
              <a:gd name="connsiteX2" fmla="*/ 668096 w 827584"/>
              <a:gd name="connsiteY2" fmla="*/ 771550 h 771550"/>
              <a:gd name="connsiteX3" fmla="*/ 0 w 827584"/>
              <a:gd name="connsiteY3" fmla="*/ 771550 h 771550"/>
              <a:gd name="connsiteX4" fmla="*/ 0 w 827584"/>
              <a:gd name="connsiteY4" fmla="*/ 0 h 771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7584" h="771550">
                <a:moveTo>
                  <a:pt x="0" y="0"/>
                </a:moveTo>
                <a:lnTo>
                  <a:pt x="827584" y="0"/>
                </a:lnTo>
                <a:lnTo>
                  <a:pt x="668096" y="771550"/>
                </a:lnTo>
                <a:lnTo>
                  <a:pt x="0" y="7715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3200"/>
          </a:p>
        </p:txBody>
      </p:sp>
    </p:spTree>
    <p:extLst>
      <p:ext uri="{BB962C8B-B14F-4D97-AF65-F5344CB8AC3E}">
        <p14:creationId xmlns:p14="http://schemas.microsoft.com/office/powerpoint/2010/main" val="892284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A95093-FF78-A848-951F-DBC8DB372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650034"/>
            <a:ext cx="3932237" cy="1252232"/>
          </a:xfrm>
          <a:prstGeom prst="rect">
            <a:avLst/>
          </a:prstGeom>
        </p:spPr>
        <p:txBody>
          <a:bodyPr anchor="b"/>
          <a:lstStyle>
            <a:lvl1pPr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886626B2-089E-4445-B9FA-40D171067C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650034"/>
            <a:ext cx="6172200" cy="42110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5C62FDB-27F5-594E-A9AF-51F4930667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024230"/>
            <a:ext cx="3932237" cy="28447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44A54394-2DEF-6B45-926E-03F2DC9574D4}"/>
              </a:ext>
            </a:extLst>
          </p:cNvPr>
          <p:cNvSpPr/>
          <p:nvPr userDrawn="1"/>
        </p:nvSpPr>
        <p:spPr>
          <a:xfrm>
            <a:off x="-1" y="6364288"/>
            <a:ext cx="12185125" cy="493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Datumsplatzhalter 4">
            <a:extLst>
              <a:ext uri="{FF2B5EF4-FFF2-40B4-BE49-F238E27FC236}">
                <a16:creationId xmlns:a16="http://schemas.microsoft.com/office/drawing/2014/main" id="{86439DD3-9A4D-A042-B1F6-5048C9CA5E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53336"/>
            <a:ext cx="216145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576775-EAAD-234F-88A4-4C09DA392C91}" type="datetime2">
              <a:rPr lang="de-DE" smtClean="0"/>
              <a:t>Donnerstag, 28. November 2024</a:t>
            </a:fld>
            <a:endParaRPr lang="de-DE"/>
          </a:p>
        </p:txBody>
      </p:sp>
      <p:sp>
        <p:nvSpPr>
          <p:cNvPr id="11" name="Fußzeilenplatzhalter 5">
            <a:extLst>
              <a:ext uri="{FF2B5EF4-FFF2-40B4-BE49-F238E27FC236}">
                <a16:creationId xmlns:a16="http://schemas.microsoft.com/office/drawing/2014/main" id="{BE33D6C8-88D7-C149-8101-35E5E0F63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71664" y="6453336"/>
            <a:ext cx="8282136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KAMIL 2.0 | MUSTER THEMA UND MUSTER UNTERTITEL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9A3DDC7B-0270-404E-8DF5-74B0A1F3BC27}"/>
              </a:ext>
            </a:extLst>
          </p:cNvPr>
          <p:cNvSpPr/>
          <p:nvPr userDrawn="1"/>
        </p:nvSpPr>
        <p:spPr>
          <a:xfrm>
            <a:off x="11691412" y="6364288"/>
            <a:ext cx="493712" cy="4937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Foliennummernplatzhalter 6">
            <a:extLst>
              <a:ext uri="{FF2B5EF4-FFF2-40B4-BE49-F238E27FC236}">
                <a16:creationId xmlns:a16="http://schemas.microsoft.com/office/drawing/2014/main" id="{97F42AE0-DEC2-6C46-B9C2-A0A837301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1412" y="6453336"/>
            <a:ext cx="493712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BFC5437B-1AB2-7E49-8A28-FECA4A54023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F997A7F2-1753-BD4B-84BA-1B3806F7D49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383501" y="213848"/>
            <a:ext cx="6408712" cy="696383"/>
          </a:xfrm>
        </p:spPr>
        <p:txBody>
          <a:bodyPr anchor="ctr">
            <a:noAutofit/>
          </a:bodyPr>
          <a:lstStyle>
            <a:lvl1pPr marL="0" indent="0">
              <a:buNone/>
              <a:defRPr sz="4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ID" err="1"/>
              <a:t>Titel</a:t>
            </a:r>
            <a:endParaRPr lang="id-ID"/>
          </a:p>
        </p:txBody>
      </p:sp>
      <p:sp>
        <p:nvSpPr>
          <p:cNvPr id="15" name="Rectangle 3535">
            <a:extLst>
              <a:ext uri="{FF2B5EF4-FFF2-40B4-BE49-F238E27FC236}">
                <a16:creationId xmlns:a16="http://schemas.microsoft.com/office/drawing/2014/main" id="{49B190CE-DD9D-E144-86C7-F758929E6AEA}"/>
              </a:ext>
            </a:extLst>
          </p:cNvPr>
          <p:cNvSpPr/>
          <p:nvPr userDrawn="1"/>
        </p:nvSpPr>
        <p:spPr>
          <a:xfrm>
            <a:off x="100807" y="0"/>
            <a:ext cx="1103445" cy="1028733"/>
          </a:xfrm>
          <a:custGeom>
            <a:avLst/>
            <a:gdLst>
              <a:gd name="connsiteX0" fmla="*/ 0 w 827584"/>
              <a:gd name="connsiteY0" fmla="*/ 0 h 771550"/>
              <a:gd name="connsiteX1" fmla="*/ 827584 w 827584"/>
              <a:gd name="connsiteY1" fmla="*/ 0 h 771550"/>
              <a:gd name="connsiteX2" fmla="*/ 827584 w 827584"/>
              <a:gd name="connsiteY2" fmla="*/ 771550 h 771550"/>
              <a:gd name="connsiteX3" fmla="*/ 0 w 827584"/>
              <a:gd name="connsiteY3" fmla="*/ 771550 h 771550"/>
              <a:gd name="connsiteX4" fmla="*/ 0 w 827584"/>
              <a:gd name="connsiteY4" fmla="*/ 0 h 771550"/>
              <a:gd name="connsiteX0" fmla="*/ 0 w 827584"/>
              <a:gd name="connsiteY0" fmla="*/ 0 h 771550"/>
              <a:gd name="connsiteX1" fmla="*/ 827584 w 827584"/>
              <a:gd name="connsiteY1" fmla="*/ 0 h 771550"/>
              <a:gd name="connsiteX2" fmla="*/ 668096 w 827584"/>
              <a:gd name="connsiteY2" fmla="*/ 771550 h 771550"/>
              <a:gd name="connsiteX3" fmla="*/ 0 w 827584"/>
              <a:gd name="connsiteY3" fmla="*/ 771550 h 771550"/>
              <a:gd name="connsiteX4" fmla="*/ 0 w 827584"/>
              <a:gd name="connsiteY4" fmla="*/ 0 h 771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7584" h="771550">
                <a:moveTo>
                  <a:pt x="0" y="0"/>
                </a:moveTo>
                <a:lnTo>
                  <a:pt x="827584" y="0"/>
                </a:lnTo>
                <a:lnTo>
                  <a:pt x="668096" y="771550"/>
                </a:lnTo>
                <a:lnTo>
                  <a:pt x="0" y="77155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3200"/>
          </a:p>
        </p:txBody>
      </p:sp>
      <p:sp>
        <p:nvSpPr>
          <p:cNvPr id="16" name="Rectangle 3535">
            <a:extLst>
              <a:ext uri="{FF2B5EF4-FFF2-40B4-BE49-F238E27FC236}">
                <a16:creationId xmlns:a16="http://schemas.microsoft.com/office/drawing/2014/main" id="{968A91F5-1B0E-8F43-B160-1088F7373C61}"/>
              </a:ext>
            </a:extLst>
          </p:cNvPr>
          <p:cNvSpPr/>
          <p:nvPr userDrawn="1"/>
        </p:nvSpPr>
        <p:spPr>
          <a:xfrm>
            <a:off x="1" y="0"/>
            <a:ext cx="1055440" cy="1028733"/>
          </a:xfrm>
          <a:custGeom>
            <a:avLst/>
            <a:gdLst>
              <a:gd name="connsiteX0" fmla="*/ 0 w 827584"/>
              <a:gd name="connsiteY0" fmla="*/ 0 h 771550"/>
              <a:gd name="connsiteX1" fmla="*/ 827584 w 827584"/>
              <a:gd name="connsiteY1" fmla="*/ 0 h 771550"/>
              <a:gd name="connsiteX2" fmla="*/ 827584 w 827584"/>
              <a:gd name="connsiteY2" fmla="*/ 771550 h 771550"/>
              <a:gd name="connsiteX3" fmla="*/ 0 w 827584"/>
              <a:gd name="connsiteY3" fmla="*/ 771550 h 771550"/>
              <a:gd name="connsiteX4" fmla="*/ 0 w 827584"/>
              <a:gd name="connsiteY4" fmla="*/ 0 h 771550"/>
              <a:gd name="connsiteX0" fmla="*/ 0 w 827584"/>
              <a:gd name="connsiteY0" fmla="*/ 0 h 771550"/>
              <a:gd name="connsiteX1" fmla="*/ 827584 w 827584"/>
              <a:gd name="connsiteY1" fmla="*/ 0 h 771550"/>
              <a:gd name="connsiteX2" fmla="*/ 668096 w 827584"/>
              <a:gd name="connsiteY2" fmla="*/ 771550 h 771550"/>
              <a:gd name="connsiteX3" fmla="*/ 0 w 827584"/>
              <a:gd name="connsiteY3" fmla="*/ 771550 h 771550"/>
              <a:gd name="connsiteX4" fmla="*/ 0 w 827584"/>
              <a:gd name="connsiteY4" fmla="*/ 0 h 771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7584" h="771550">
                <a:moveTo>
                  <a:pt x="0" y="0"/>
                </a:moveTo>
                <a:lnTo>
                  <a:pt x="827584" y="0"/>
                </a:lnTo>
                <a:lnTo>
                  <a:pt x="668096" y="771550"/>
                </a:lnTo>
                <a:lnTo>
                  <a:pt x="0" y="7715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3200"/>
          </a:p>
        </p:txBody>
      </p:sp>
    </p:spTree>
    <p:extLst>
      <p:ext uri="{BB962C8B-B14F-4D97-AF65-F5344CB8AC3E}">
        <p14:creationId xmlns:p14="http://schemas.microsoft.com/office/powerpoint/2010/main" val="40296936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60">
            <a:extLst>
              <a:ext uri="{FF2B5EF4-FFF2-40B4-BE49-F238E27FC236}">
                <a16:creationId xmlns:a16="http://schemas.microsoft.com/office/drawing/2014/main" id="{686975D0-EA89-F84A-83FD-666C845DE6FD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-185" y="0"/>
            <a:ext cx="12192000" cy="4143696"/>
          </a:xfrm>
          <a:custGeom>
            <a:avLst/>
            <a:gdLst>
              <a:gd name="connsiteX0" fmla="*/ 0 w 12192000"/>
              <a:gd name="connsiteY0" fmla="*/ 0 h 4143696"/>
              <a:gd name="connsiteX1" fmla="*/ 12192000 w 12192000"/>
              <a:gd name="connsiteY1" fmla="*/ 0 h 4143696"/>
              <a:gd name="connsiteX2" fmla="*/ 12192000 w 12192000"/>
              <a:gd name="connsiteY2" fmla="*/ 3958245 h 4143696"/>
              <a:gd name="connsiteX3" fmla="*/ 9333746 w 12192000"/>
              <a:gd name="connsiteY3" fmla="*/ 4143696 h 4143696"/>
              <a:gd name="connsiteX4" fmla="*/ 0 w 12192000"/>
              <a:gd name="connsiteY4" fmla="*/ 3764013 h 4143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4143696">
                <a:moveTo>
                  <a:pt x="0" y="0"/>
                </a:moveTo>
                <a:lnTo>
                  <a:pt x="12192000" y="0"/>
                </a:lnTo>
                <a:lnTo>
                  <a:pt x="12192000" y="3958245"/>
                </a:lnTo>
                <a:lnTo>
                  <a:pt x="9333746" y="4143696"/>
                </a:lnTo>
                <a:lnTo>
                  <a:pt x="0" y="376401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id-ID"/>
          </a:p>
        </p:txBody>
      </p:sp>
      <p:sp>
        <p:nvSpPr>
          <p:cNvPr id="11" name="Rectangle 52">
            <a:extLst>
              <a:ext uri="{FF2B5EF4-FFF2-40B4-BE49-F238E27FC236}">
                <a16:creationId xmlns:a16="http://schemas.microsoft.com/office/drawing/2014/main" id="{5443D25D-C87B-EE47-8D3A-8D5834ADC594}"/>
              </a:ext>
            </a:extLst>
          </p:cNvPr>
          <p:cNvSpPr/>
          <p:nvPr userDrawn="1"/>
        </p:nvSpPr>
        <p:spPr>
          <a:xfrm>
            <a:off x="-32273" y="3812708"/>
            <a:ext cx="12204879" cy="2780928"/>
          </a:xfrm>
          <a:custGeom>
            <a:avLst/>
            <a:gdLst>
              <a:gd name="connsiteX0" fmla="*/ 0 w 12204879"/>
              <a:gd name="connsiteY0" fmla="*/ 0 h 2780928"/>
              <a:gd name="connsiteX1" fmla="*/ 12204879 w 12204879"/>
              <a:gd name="connsiteY1" fmla="*/ 0 h 2780928"/>
              <a:gd name="connsiteX2" fmla="*/ 12204879 w 12204879"/>
              <a:gd name="connsiteY2" fmla="*/ 2780928 h 2780928"/>
              <a:gd name="connsiteX3" fmla="*/ 0 w 12204879"/>
              <a:gd name="connsiteY3" fmla="*/ 2780928 h 2780928"/>
              <a:gd name="connsiteX4" fmla="*/ 0 w 12204879"/>
              <a:gd name="connsiteY4" fmla="*/ 0 h 2780928"/>
              <a:gd name="connsiteX0" fmla="*/ 0 w 12204879"/>
              <a:gd name="connsiteY0" fmla="*/ 0 h 2780928"/>
              <a:gd name="connsiteX1" fmla="*/ 11331422 w 12204879"/>
              <a:gd name="connsiteY1" fmla="*/ 122829 h 2780928"/>
              <a:gd name="connsiteX2" fmla="*/ 12204879 w 12204879"/>
              <a:gd name="connsiteY2" fmla="*/ 2780928 h 2780928"/>
              <a:gd name="connsiteX3" fmla="*/ 0 w 12204879"/>
              <a:gd name="connsiteY3" fmla="*/ 2780928 h 2780928"/>
              <a:gd name="connsiteX4" fmla="*/ 0 w 12204879"/>
              <a:gd name="connsiteY4" fmla="*/ 0 h 2780928"/>
              <a:gd name="connsiteX0" fmla="*/ 0 w 12204879"/>
              <a:gd name="connsiteY0" fmla="*/ 0 h 2780928"/>
              <a:gd name="connsiteX1" fmla="*/ 11727207 w 12204879"/>
              <a:gd name="connsiteY1" fmla="*/ 477671 h 2780928"/>
              <a:gd name="connsiteX2" fmla="*/ 12204879 w 12204879"/>
              <a:gd name="connsiteY2" fmla="*/ 2780928 h 2780928"/>
              <a:gd name="connsiteX3" fmla="*/ 0 w 12204879"/>
              <a:gd name="connsiteY3" fmla="*/ 2780928 h 2780928"/>
              <a:gd name="connsiteX4" fmla="*/ 0 w 12204879"/>
              <a:gd name="connsiteY4" fmla="*/ 0 h 2780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879" h="2780928">
                <a:moveTo>
                  <a:pt x="0" y="0"/>
                </a:moveTo>
                <a:lnTo>
                  <a:pt x="11727207" y="477671"/>
                </a:lnTo>
                <a:lnTo>
                  <a:pt x="12204879" y="2780928"/>
                </a:lnTo>
                <a:lnTo>
                  <a:pt x="0" y="27809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Freeform: Shape 49">
            <a:extLst>
              <a:ext uri="{FF2B5EF4-FFF2-40B4-BE49-F238E27FC236}">
                <a16:creationId xmlns:a16="http://schemas.microsoft.com/office/drawing/2014/main" id="{C3C32FB0-1F87-3E43-AD12-6178329FD49B}"/>
              </a:ext>
            </a:extLst>
          </p:cNvPr>
          <p:cNvSpPr/>
          <p:nvPr userDrawn="1"/>
        </p:nvSpPr>
        <p:spPr>
          <a:xfrm rot="21376971">
            <a:off x="-184920" y="4408411"/>
            <a:ext cx="12536951" cy="2895526"/>
          </a:xfrm>
          <a:custGeom>
            <a:avLst/>
            <a:gdLst>
              <a:gd name="connsiteX0" fmla="*/ 12367319 w 12367319"/>
              <a:gd name="connsiteY0" fmla="*/ 0 h 2895526"/>
              <a:gd name="connsiteX1" fmla="*/ 12179203 w 12367319"/>
              <a:gd name="connsiteY1" fmla="*/ 2895526 h 2895526"/>
              <a:gd name="connsiteX2" fmla="*/ 0 w 12367319"/>
              <a:gd name="connsiteY2" fmla="*/ 2104271 h 2895526"/>
              <a:gd name="connsiteX3" fmla="*/ 136710 w 12367319"/>
              <a:gd name="connsiteY3" fmla="*/ 1 h 2895526"/>
              <a:gd name="connsiteX4" fmla="*/ 12367319 w 12367319"/>
              <a:gd name="connsiteY4" fmla="*/ 0 h 2895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367319" h="2895526">
                <a:moveTo>
                  <a:pt x="12367319" y="0"/>
                </a:moveTo>
                <a:lnTo>
                  <a:pt x="12179203" y="2895526"/>
                </a:lnTo>
                <a:lnTo>
                  <a:pt x="0" y="2104271"/>
                </a:lnTo>
                <a:lnTo>
                  <a:pt x="136710" y="1"/>
                </a:lnTo>
                <a:lnTo>
                  <a:pt x="1236731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2"/>
              </a:solidFill>
            </a:endParaRP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42E75E8D-EC27-134A-BCF0-63FF5CEF757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857851" y="4920633"/>
            <a:ext cx="8424862" cy="596599"/>
          </a:xfrm>
        </p:spPr>
        <p:txBody>
          <a:bodyPr>
            <a:normAutofit/>
          </a:bodyPr>
          <a:lstStyle>
            <a:lvl1pPr marL="0" indent="0" algn="ctr">
              <a:buNone/>
              <a:defRPr sz="4000" b="1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noProof="0"/>
              <a:t>Vielen Dank!</a:t>
            </a:r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966DD151-71FD-FD40-9B36-CDA3AA69868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857851" y="5586214"/>
            <a:ext cx="8424862" cy="435074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/>
              <a:t>Ich freue mich schon auf das nächste Treffen</a:t>
            </a:r>
          </a:p>
        </p:txBody>
      </p:sp>
    </p:spTree>
    <p:extLst>
      <p:ext uri="{BB962C8B-B14F-4D97-AF65-F5344CB8AC3E}">
        <p14:creationId xmlns:p14="http://schemas.microsoft.com/office/powerpoint/2010/main" val="564224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EEEFA0D-8B81-404C-A049-C375FDD8D9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2728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pic>
        <p:nvPicPr>
          <p:cNvPr id="7" name="Grafik 6" descr="Kamil-Logo">
            <a:extLst>
              <a:ext uri="{FF2B5EF4-FFF2-40B4-BE49-F238E27FC236}">
                <a16:creationId xmlns:a16="http://schemas.microsoft.com/office/drawing/2014/main" id="{391C4325-25BB-6F4D-8A0A-7002E4D78D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08683" y="228495"/>
            <a:ext cx="2094571" cy="536210"/>
          </a:xfrm>
          <a:prstGeom prst="rect">
            <a:avLst/>
          </a:prstGeom>
        </p:spPr>
      </p:pic>
      <p:sp>
        <p:nvSpPr>
          <p:cNvPr id="13" name="Rechteck 12">
            <a:extLst>
              <a:ext uri="{FF2B5EF4-FFF2-40B4-BE49-F238E27FC236}">
                <a16:creationId xmlns:a16="http://schemas.microsoft.com/office/drawing/2014/main" id="{E943C708-45C0-6A46-B62E-3DC225BF4143}"/>
              </a:ext>
            </a:extLst>
          </p:cNvPr>
          <p:cNvSpPr/>
          <p:nvPr userDrawn="1"/>
        </p:nvSpPr>
        <p:spPr>
          <a:xfrm>
            <a:off x="-1" y="6364288"/>
            <a:ext cx="12185125" cy="493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Datumsplatzhalter 4">
            <a:extLst>
              <a:ext uri="{FF2B5EF4-FFF2-40B4-BE49-F238E27FC236}">
                <a16:creationId xmlns:a16="http://schemas.microsoft.com/office/drawing/2014/main" id="{81618C2A-405E-E54E-9BBE-FE0A8BA79F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53336"/>
            <a:ext cx="216145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576775-EAAD-234F-88A4-4C09DA392C91}" type="datetime2">
              <a:rPr lang="de-DE" smtClean="0"/>
              <a:t>Donnerstag, 28. November 2024</a:t>
            </a:fld>
            <a:endParaRPr lang="de-DE"/>
          </a:p>
        </p:txBody>
      </p:sp>
      <p:sp>
        <p:nvSpPr>
          <p:cNvPr id="15" name="Fußzeilenplatzhalter 5">
            <a:extLst>
              <a:ext uri="{FF2B5EF4-FFF2-40B4-BE49-F238E27FC236}">
                <a16:creationId xmlns:a16="http://schemas.microsoft.com/office/drawing/2014/main" id="{999E0671-434F-974D-BC2C-3765A5625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71664" y="6453336"/>
            <a:ext cx="8282136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KAMIL 2.0 | MUSTER THEMA UND MUSTER UNTERTITEL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98913E4E-1829-7446-BE33-782EB651FE6D}"/>
              </a:ext>
            </a:extLst>
          </p:cNvPr>
          <p:cNvSpPr/>
          <p:nvPr userDrawn="1"/>
        </p:nvSpPr>
        <p:spPr>
          <a:xfrm>
            <a:off x="11691412" y="6364288"/>
            <a:ext cx="493712" cy="4937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Foliennummernplatzhalter 6">
            <a:extLst>
              <a:ext uri="{FF2B5EF4-FFF2-40B4-BE49-F238E27FC236}">
                <a16:creationId xmlns:a16="http://schemas.microsoft.com/office/drawing/2014/main" id="{F10C84F1-3D24-9E47-8546-098811538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1412" y="6453336"/>
            <a:ext cx="493712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BFC5437B-1AB2-7E49-8A28-FECA4A54023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51ED540B-21D9-884C-B6D5-9ED40586245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383501" y="213848"/>
            <a:ext cx="6408712" cy="696383"/>
          </a:xfrm>
        </p:spPr>
        <p:txBody>
          <a:bodyPr anchor="ctr">
            <a:noAutofit/>
          </a:bodyPr>
          <a:lstStyle>
            <a:lvl1pPr marL="0" indent="0">
              <a:buNone/>
              <a:defRPr sz="4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ID" err="1"/>
              <a:t>Titel</a:t>
            </a:r>
            <a:endParaRPr lang="id-ID"/>
          </a:p>
        </p:txBody>
      </p:sp>
      <p:sp>
        <p:nvSpPr>
          <p:cNvPr id="19" name="Rectangle 3535">
            <a:extLst>
              <a:ext uri="{FF2B5EF4-FFF2-40B4-BE49-F238E27FC236}">
                <a16:creationId xmlns:a16="http://schemas.microsoft.com/office/drawing/2014/main" id="{8B097878-9309-F642-8A58-565B0D8A5141}"/>
              </a:ext>
            </a:extLst>
          </p:cNvPr>
          <p:cNvSpPr/>
          <p:nvPr userDrawn="1"/>
        </p:nvSpPr>
        <p:spPr>
          <a:xfrm>
            <a:off x="100807" y="0"/>
            <a:ext cx="1103445" cy="1028733"/>
          </a:xfrm>
          <a:custGeom>
            <a:avLst/>
            <a:gdLst>
              <a:gd name="connsiteX0" fmla="*/ 0 w 827584"/>
              <a:gd name="connsiteY0" fmla="*/ 0 h 771550"/>
              <a:gd name="connsiteX1" fmla="*/ 827584 w 827584"/>
              <a:gd name="connsiteY1" fmla="*/ 0 h 771550"/>
              <a:gd name="connsiteX2" fmla="*/ 827584 w 827584"/>
              <a:gd name="connsiteY2" fmla="*/ 771550 h 771550"/>
              <a:gd name="connsiteX3" fmla="*/ 0 w 827584"/>
              <a:gd name="connsiteY3" fmla="*/ 771550 h 771550"/>
              <a:gd name="connsiteX4" fmla="*/ 0 w 827584"/>
              <a:gd name="connsiteY4" fmla="*/ 0 h 771550"/>
              <a:gd name="connsiteX0" fmla="*/ 0 w 827584"/>
              <a:gd name="connsiteY0" fmla="*/ 0 h 771550"/>
              <a:gd name="connsiteX1" fmla="*/ 827584 w 827584"/>
              <a:gd name="connsiteY1" fmla="*/ 0 h 771550"/>
              <a:gd name="connsiteX2" fmla="*/ 668096 w 827584"/>
              <a:gd name="connsiteY2" fmla="*/ 771550 h 771550"/>
              <a:gd name="connsiteX3" fmla="*/ 0 w 827584"/>
              <a:gd name="connsiteY3" fmla="*/ 771550 h 771550"/>
              <a:gd name="connsiteX4" fmla="*/ 0 w 827584"/>
              <a:gd name="connsiteY4" fmla="*/ 0 h 771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7584" h="771550">
                <a:moveTo>
                  <a:pt x="0" y="0"/>
                </a:moveTo>
                <a:lnTo>
                  <a:pt x="827584" y="0"/>
                </a:lnTo>
                <a:lnTo>
                  <a:pt x="668096" y="771550"/>
                </a:lnTo>
                <a:lnTo>
                  <a:pt x="0" y="77155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3200"/>
          </a:p>
        </p:txBody>
      </p:sp>
      <p:sp>
        <p:nvSpPr>
          <p:cNvPr id="20" name="Rectangle 3535">
            <a:extLst>
              <a:ext uri="{FF2B5EF4-FFF2-40B4-BE49-F238E27FC236}">
                <a16:creationId xmlns:a16="http://schemas.microsoft.com/office/drawing/2014/main" id="{BB708263-5E67-C14E-AF60-538480A8504D}"/>
              </a:ext>
            </a:extLst>
          </p:cNvPr>
          <p:cNvSpPr/>
          <p:nvPr userDrawn="1"/>
        </p:nvSpPr>
        <p:spPr>
          <a:xfrm>
            <a:off x="1" y="0"/>
            <a:ext cx="1055440" cy="1028733"/>
          </a:xfrm>
          <a:custGeom>
            <a:avLst/>
            <a:gdLst>
              <a:gd name="connsiteX0" fmla="*/ 0 w 827584"/>
              <a:gd name="connsiteY0" fmla="*/ 0 h 771550"/>
              <a:gd name="connsiteX1" fmla="*/ 827584 w 827584"/>
              <a:gd name="connsiteY1" fmla="*/ 0 h 771550"/>
              <a:gd name="connsiteX2" fmla="*/ 827584 w 827584"/>
              <a:gd name="connsiteY2" fmla="*/ 771550 h 771550"/>
              <a:gd name="connsiteX3" fmla="*/ 0 w 827584"/>
              <a:gd name="connsiteY3" fmla="*/ 771550 h 771550"/>
              <a:gd name="connsiteX4" fmla="*/ 0 w 827584"/>
              <a:gd name="connsiteY4" fmla="*/ 0 h 771550"/>
              <a:gd name="connsiteX0" fmla="*/ 0 w 827584"/>
              <a:gd name="connsiteY0" fmla="*/ 0 h 771550"/>
              <a:gd name="connsiteX1" fmla="*/ 827584 w 827584"/>
              <a:gd name="connsiteY1" fmla="*/ 0 h 771550"/>
              <a:gd name="connsiteX2" fmla="*/ 668096 w 827584"/>
              <a:gd name="connsiteY2" fmla="*/ 771550 h 771550"/>
              <a:gd name="connsiteX3" fmla="*/ 0 w 827584"/>
              <a:gd name="connsiteY3" fmla="*/ 771550 h 771550"/>
              <a:gd name="connsiteX4" fmla="*/ 0 w 827584"/>
              <a:gd name="connsiteY4" fmla="*/ 0 h 771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7584" h="771550">
                <a:moveTo>
                  <a:pt x="0" y="0"/>
                </a:moveTo>
                <a:lnTo>
                  <a:pt x="827584" y="0"/>
                </a:lnTo>
                <a:lnTo>
                  <a:pt x="668096" y="771550"/>
                </a:lnTo>
                <a:lnTo>
                  <a:pt x="0" y="7715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3200"/>
          </a:p>
        </p:txBody>
      </p:sp>
    </p:spTree>
    <p:extLst>
      <p:ext uri="{BB962C8B-B14F-4D97-AF65-F5344CB8AC3E}">
        <p14:creationId xmlns:p14="http://schemas.microsoft.com/office/powerpoint/2010/main" val="2602324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Kamil-Logo">
            <a:extLst>
              <a:ext uri="{FF2B5EF4-FFF2-40B4-BE49-F238E27FC236}">
                <a16:creationId xmlns:a16="http://schemas.microsoft.com/office/drawing/2014/main" id="{391C4325-25BB-6F4D-8A0A-7002E4D78D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08683" y="228495"/>
            <a:ext cx="2094571" cy="536210"/>
          </a:xfrm>
          <a:prstGeom prst="rect">
            <a:avLst/>
          </a:prstGeom>
        </p:spPr>
      </p:pic>
      <p:sp>
        <p:nvSpPr>
          <p:cNvPr id="13" name="Rechteck 12">
            <a:extLst>
              <a:ext uri="{FF2B5EF4-FFF2-40B4-BE49-F238E27FC236}">
                <a16:creationId xmlns:a16="http://schemas.microsoft.com/office/drawing/2014/main" id="{E943C708-45C0-6A46-B62E-3DC225BF4143}"/>
              </a:ext>
            </a:extLst>
          </p:cNvPr>
          <p:cNvSpPr/>
          <p:nvPr userDrawn="1"/>
        </p:nvSpPr>
        <p:spPr>
          <a:xfrm>
            <a:off x="-1" y="6364288"/>
            <a:ext cx="12185125" cy="493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Datumsplatzhalter 4">
            <a:extLst>
              <a:ext uri="{FF2B5EF4-FFF2-40B4-BE49-F238E27FC236}">
                <a16:creationId xmlns:a16="http://schemas.microsoft.com/office/drawing/2014/main" id="{81618C2A-405E-E54E-9BBE-FE0A8BA79F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53336"/>
            <a:ext cx="216145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576775-EAAD-234F-88A4-4C09DA392C91}" type="datetime2">
              <a:rPr lang="de-DE" smtClean="0"/>
              <a:t>Donnerstag, 28. November 2024</a:t>
            </a:fld>
            <a:endParaRPr lang="de-DE"/>
          </a:p>
        </p:txBody>
      </p:sp>
      <p:sp>
        <p:nvSpPr>
          <p:cNvPr id="15" name="Fußzeilenplatzhalter 5">
            <a:extLst>
              <a:ext uri="{FF2B5EF4-FFF2-40B4-BE49-F238E27FC236}">
                <a16:creationId xmlns:a16="http://schemas.microsoft.com/office/drawing/2014/main" id="{999E0671-434F-974D-BC2C-3765A5625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71664" y="6453336"/>
            <a:ext cx="8282136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KAMIL 2.0 | MUSTER THEMA UND MUSTER UNTERTITEL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98913E4E-1829-7446-BE33-782EB651FE6D}"/>
              </a:ext>
            </a:extLst>
          </p:cNvPr>
          <p:cNvSpPr/>
          <p:nvPr userDrawn="1"/>
        </p:nvSpPr>
        <p:spPr>
          <a:xfrm>
            <a:off x="11691412" y="6364288"/>
            <a:ext cx="493712" cy="4937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Foliennummernplatzhalter 6">
            <a:extLst>
              <a:ext uri="{FF2B5EF4-FFF2-40B4-BE49-F238E27FC236}">
                <a16:creationId xmlns:a16="http://schemas.microsoft.com/office/drawing/2014/main" id="{F10C84F1-3D24-9E47-8546-098811538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1412" y="6453336"/>
            <a:ext cx="493712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BFC5437B-1AB2-7E49-8A28-FECA4A54023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9" name="Rectangle 3535">
            <a:extLst>
              <a:ext uri="{FF2B5EF4-FFF2-40B4-BE49-F238E27FC236}">
                <a16:creationId xmlns:a16="http://schemas.microsoft.com/office/drawing/2014/main" id="{8B097878-9309-F642-8A58-565B0D8A5141}"/>
              </a:ext>
            </a:extLst>
          </p:cNvPr>
          <p:cNvSpPr/>
          <p:nvPr userDrawn="1"/>
        </p:nvSpPr>
        <p:spPr>
          <a:xfrm>
            <a:off x="100807" y="0"/>
            <a:ext cx="1103445" cy="1028733"/>
          </a:xfrm>
          <a:custGeom>
            <a:avLst/>
            <a:gdLst>
              <a:gd name="connsiteX0" fmla="*/ 0 w 827584"/>
              <a:gd name="connsiteY0" fmla="*/ 0 h 771550"/>
              <a:gd name="connsiteX1" fmla="*/ 827584 w 827584"/>
              <a:gd name="connsiteY1" fmla="*/ 0 h 771550"/>
              <a:gd name="connsiteX2" fmla="*/ 827584 w 827584"/>
              <a:gd name="connsiteY2" fmla="*/ 771550 h 771550"/>
              <a:gd name="connsiteX3" fmla="*/ 0 w 827584"/>
              <a:gd name="connsiteY3" fmla="*/ 771550 h 771550"/>
              <a:gd name="connsiteX4" fmla="*/ 0 w 827584"/>
              <a:gd name="connsiteY4" fmla="*/ 0 h 771550"/>
              <a:gd name="connsiteX0" fmla="*/ 0 w 827584"/>
              <a:gd name="connsiteY0" fmla="*/ 0 h 771550"/>
              <a:gd name="connsiteX1" fmla="*/ 827584 w 827584"/>
              <a:gd name="connsiteY1" fmla="*/ 0 h 771550"/>
              <a:gd name="connsiteX2" fmla="*/ 668096 w 827584"/>
              <a:gd name="connsiteY2" fmla="*/ 771550 h 771550"/>
              <a:gd name="connsiteX3" fmla="*/ 0 w 827584"/>
              <a:gd name="connsiteY3" fmla="*/ 771550 h 771550"/>
              <a:gd name="connsiteX4" fmla="*/ 0 w 827584"/>
              <a:gd name="connsiteY4" fmla="*/ 0 h 771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7584" h="771550">
                <a:moveTo>
                  <a:pt x="0" y="0"/>
                </a:moveTo>
                <a:lnTo>
                  <a:pt x="827584" y="0"/>
                </a:lnTo>
                <a:lnTo>
                  <a:pt x="668096" y="771550"/>
                </a:lnTo>
                <a:lnTo>
                  <a:pt x="0" y="77155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3200"/>
          </a:p>
        </p:txBody>
      </p:sp>
      <p:sp>
        <p:nvSpPr>
          <p:cNvPr id="20" name="Rectangle 3535">
            <a:extLst>
              <a:ext uri="{FF2B5EF4-FFF2-40B4-BE49-F238E27FC236}">
                <a16:creationId xmlns:a16="http://schemas.microsoft.com/office/drawing/2014/main" id="{BB708263-5E67-C14E-AF60-538480A8504D}"/>
              </a:ext>
            </a:extLst>
          </p:cNvPr>
          <p:cNvSpPr/>
          <p:nvPr userDrawn="1"/>
        </p:nvSpPr>
        <p:spPr>
          <a:xfrm>
            <a:off x="1" y="0"/>
            <a:ext cx="1055440" cy="1028733"/>
          </a:xfrm>
          <a:custGeom>
            <a:avLst/>
            <a:gdLst>
              <a:gd name="connsiteX0" fmla="*/ 0 w 827584"/>
              <a:gd name="connsiteY0" fmla="*/ 0 h 771550"/>
              <a:gd name="connsiteX1" fmla="*/ 827584 w 827584"/>
              <a:gd name="connsiteY1" fmla="*/ 0 h 771550"/>
              <a:gd name="connsiteX2" fmla="*/ 827584 w 827584"/>
              <a:gd name="connsiteY2" fmla="*/ 771550 h 771550"/>
              <a:gd name="connsiteX3" fmla="*/ 0 w 827584"/>
              <a:gd name="connsiteY3" fmla="*/ 771550 h 771550"/>
              <a:gd name="connsiteX4" fmla="*/ 0 w 827584"/>
              <a:gd name="connsiteY4" fmla="*/ 0 h 771550"/>
              <a:gd name="connsiteX0" fmla="*/ 0 w 827584"/>
              <a:gd name="connsiteY0" fmla="*/ 0 h 771550"/>
              <a:gd name="connsiteX1" fmla="*/ 827584 w 827584"/>
              <a:gd name="connsiteY1" fmla="*/ 0 h 771550"/>
              <a:gd name="connsiteX2" fmla="*/ 668096 w 827584"/>
              <a:gd name="connsiteY2" fmla="*/ 771550 h 771550"/>
              <a:gd name="connsiteX3" fmla="*/ 0 w 827584"/>
              <a:gd name="connsiteY3" fmla="*/ 771550 h 771550"/>
              <a:gd name="connsiteX4" fmla="*/ 0 w 827584"/>
              <a:gd name="connsiteY4" fmla="*/ 0 h 771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7584" h="771550">
                <a:moveTo>
                  <a:pt x="0" y="0"/>
                </a:moveTo>
                <a:lnTo>
                  <a:pt x="827584" y="0"/>
                </a:lnTo>
                <a:lnTo>
                  <a:pt x="668096" y="771550"/>
                </a:lnTo>
                <a:lnTo>
                  <a:pt x="0" y="7715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3200"/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3D28BE44-5B5A-CC4F-A367-E1B73735063B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631504" y="455269"/>
            <a:ext cx="5415720" cy="5723415"/>
          </a:xfrm>
          <a:custGeom>
            <a:avLst/>
            <a:gdLst>
              <a:gd name="connsiteX0" fmla="*/ 3057842 w 6230937"/>
              <a:gd name="connsiteY0" fmla="*/ 1548448 h 4938712"/>
              <a:gd name="connsiteX1" fmla="*/ 3057842 w 6230937"/>
              <a:gd name="connsiteY1" fmla="*/ 1549400 h 4938712"/>
              <a:gd name="connsiteX2" fmla="*/ 3055620 w 6230937"/>
              <a:gd name="connsiteY2" fmla="*/ 1553210 h 4938712"/>
              <a:gd name="connsiteX3" fmla="*/ 3050540 w 6230937"/>
              <a:gd name="connsiteY3" fmla="*/ 1560513 h 4938712"/>
              <a:gd name="connsiteX4" fmla="*/ 3042948 w 6230937"/>
              <a:gd name="connsiteY4" fmla="*/ 1570732 h 4938712"/>
              <a:gd name="connsiteX5" fmla="*/ 3041015 w 6230937"/>
              <a:gd name="connsiteY5" fmla="*/ 1572578 h 4938712"/>
              <a:gd name="connsiteX6" fmla="*/ 3038792 w 6230937"/>
              <a:gd name="connsiteY6" fmla="*/ 1574483 h 4938712"/>
              <a:gd name="connsiteX7" fmla="*/ 3037205 w 6230937"/>
              <a:gd name="connsiteY7" fmla="*/ 1575753 h 4938712"/>
              <a:gd name="connsiteX8" fmla="*/ 3035935 w 6230937"/>
              <a:gd name="connsiteY8" fmla="*/ 1576388 h 4938712"/>
              <a:gd name="connsiteX9" fmla="*/ 3035617 w 6230937"/>
              <a:gd name="connsiteY9" fmla="*/ 1576388 h 4938712"/>
              <a:gd name="connsiteX10" fmla="*/ 3035935 w 6230937"/>
              <a:gd name="connsiteY10" fmla="*/ 1574483 h 4938712"/>
              <a:gd name="connsiteX11" fmla="*/ 3038475 w 6230937"/>
              <a:gd name="connsiteY11" fmla="*/ 1571308 h 4938712"/>
              <a:gd name="connsiteX12" fmla="*/ 3041332 w 6230937"/>
              <a:gd name="connsiteY12" fmla="*/ 1567180 h 4938712"/>
              <a:gd name="connsiteX13" fmla="*/ 3045777 w 6230937"/>
              <a:gd name="connsiteY13" fmla="*/ 1562100 h 4938712"/>
              <a:gd name="connsiteX14" fmla="*/ 3053397 w 6230937"/>
              <a:gd name="connsiteY14" fmla="*/ 1553210 h 4938712"/>
              <a:gd name="connsiteX15" fmla="*/ 2029460 w 6230937"/>
              <a:gd name="connsiteY15" fmla="*/ 0 h 4938712"/>
              <a:gd name="connsiteX16" fmla="*/ 2033588 w 6230937"/>
              <a:gd name="connsiteY16" fmla="*/ 0 h 4938712"/>
              <a:gd name="connsiteX17" fmla="*/ 2038350 w 6230937"/>
              <a:gd name="connsiteY17" fmla="*/ 318 h 4938712"/>
              <a:gd name="connsiteX18" fmla="*/ 2043430 w 6230937"/>
              <a:gd name="connsiteY18" fmla="*/ 635 h 4938712"/>
              <a:gd name="connsiteX19" fmla="*/ 2048828 w 6230937"/>
              <a:gd name="connsiteY19" fmla="*/ 1588 h 4938712"/>
              <a:gd name="connsiteX20" fmla="*/ 2060258 w 6230937"/>
              <a:gd name="connsiteY20" fmla="*/ 3493 h 4938712"/>
              <a:gd name="connsiteX21" fmla="*/ 2072640 w 6230937"/>
              <a:gd name="connsiteY21" fmla="*/ 6668 h 4938712"/>
              <a:gd name="connsiteX22" fmla="*/ 2085340 w 6230937"/>
              <a:gd name="connsiteY22" fmla="*/ 10160 h 4938712"/>
              <a:gd name="connsiteX23" fmla="*/ 2098992 w 6230937"/>
              <a:gd name="connsiteY23" fmla="*/ 13970 h 4938712"/>
              <a:gd name="connsiteX24" fmla="*/ 2112645 w 6230937"/>
              <a:gd name="connsiteY24" fmla="*/ 18733 h 4938712"/>
              <a:gd name="connsiteX25" fmla="*/ 2126615 w 6230937"/>
              <a:gd name="connsiteY25" fmla="*/ 23813 h 4938712"/>
              <a:gd name="connsiteX26" fmla="*/ 2140267 w 6230937"/>
              <a:gd name="connsiteY26" fmla="*/ 29210 h 4938712"/>
              <a:gd name="connsiteX27" fmla="*/ 2153602 w 6230937"/>
              <a:gd name="connsiteY27" fmla="*/ 34608 h 4938712"/>
              <a:gd name="connsiteX28" fmla="*/ 2165985 w 6230937"/>
              <a:gd name="connsiteY28" fmla="*/ 40640 h 4938712"/>
              <a:gd name="connsiteX29" fmla="*/ 2178050 w 6230937"/>
              <a:gd name="connsiteY29" fmla="*/ 46355 h 4938712"/>
              <a:gd name="connsiteX30" fmla="*/ 2189480 w 6230937"/>
              <a:gd name="connsiteY30" fmla="*/ 51753 h 4938712"/>
              <a:gd name="connsiteX31" fmla="*/ 2199005 w 6230937"/>
              <a:gd name="connsiteY31" fmla="*/ 57468 h 4938712"/>
              <a:gd name="connsiteX32" fmla="*/ 2207577 w 6230937"/>
              <a:gd name="connsiteY32" fmla="*/ 62548 h 4938712"/>
              <a:gd name="connsiteX33" fmla="*/ 2214245 w 6230937"/>
              <a:gd name="connsiteY33" fmla="*/ 67628 h 4938712"/>
              <a:gd name="connsiteX34" fmla="*/ 2221230 w 6230937"/>
              <a:gd name="connsiteY34" fmla="*/ 73978 h 4938712"/>
              <a:gd name="connsiteX35" fmla="*/ 2231707 w 6230937"/>
              <a:gd name="connsiteY35" fmla="*/ 82868 h 4938712"/>
              <a:gd name="connsiteX36" fmla="*/ 2241867 w 6230937"/>
              <a:gd name="connsiteY36" fmla="*/ 92710 h 4938712"/>
              <a:gd name="connsiteX37" fmla="*/ 2248535 w 6230937"/>
              <a:gd name="connsiteY37" fmla="*/ 98425 h 4938712"/>
              <a:gd name="connsiteX38" fmla="*/ 2276475 w 6230937"/>
              <a:gd name="connsiteY38" fmla="*/ 134620 h 4938712"/>
              <a:gd name="connsiteX39" fmla="*/ 2280285 w 6230937"/>
              <a:gd name="connsiteY39" fmla="*/ 117475 h 4938712"/>
              <a:gd name="connsiteX40" fmla="*/ 2284412 w 6230937"/>
              <a:gd name="connsiteY40" fmla="*/ 97790 h 4938712"/>
              <a:gd name="connsiteX41" fmla="*/ 2287270 w 6230937"/>
              <a:gd name="connsiteY41" fmla="*/ 87313 h 4938712"/>
              <a:gd name="connsiteX42" fmla="*/ 2289810 w 6230937"/>
              <a:gd name="connsiteY42" fmla="*/ 76200 h 4938712"/>
              <a:gd name="connsiteX43" fmla="*/ 2292667 w 6230937"/>
              <a:gd name="connsiteY43" fmla="*/ 65723 h 4938712"/>
              <a:gd name="connsiteX44" fmla="*/ 2296160 w 6230937"/>
              <a:gd name="connsiteY44" fmla="*/ 55563 h 4938712"/>
              <a:gd name="connsiteX45" fmla="*/ 2299970 w 6230937"/>
              <a:gd name="connsiteY45" fmla="*/ 46038 h 4938712"/>
              <a:gd name="connsiteX46" fmla="*/ 2304415 w 6230937"/>
              <a:gd name="connsiteY46" fmla="*/ 36513 h 4938712"/>
              <a:gd name="connsiteX47" fmla="*/ 2306638 w 6230937"/>
              <a:gd name="connsiteY47" fmla="*/ 32385 h 4938712"/>
              <a:gd name="connsiteX48" fmla="*/ 2308860 w 6230937"/>
              <a:gd name="connsiteY48" fmla="*/ 28575 h 4938712"/>
              <a:gd name="connsiteX49" fmla="*/ 2311717 w 6230937"/>
              <a:gd name="connsiteY49" fmla="*/ 24448 h 4938712"/>
              <a:gd name="connsiteX50" fmla="*/ 2313940 w 6230937"/>
              <a:gd name="connsiteY50" fmla="*/ 21273 h 4938712"/>
              <a:gd name="connsiteX51" fmla="*/ 2317115 w 6230937"/>
              <a:gd name="connsiteY51" fmla="*/ 18415 h 4938712"/>
              <a:gd name="connsiteX52" fmla="*/ 2320290 w 6230937"/>
              <a:gd name="connsiteY52" fmla="*/ 15240 h 4938712"/>
              <a:gd name="connsiteX53" fmla="*/ 2323465 w 6230937"/>
              <a:gd name="connsiteY53" fmla="*/ 12700 h 4938712"/>
              <a:gd name="connsiteX54" fmla="*/ 2326322 w 6230937"/>
              <a:gd name="connsiteY54" fmla="*/ 10795 h 4938712"/>
              <a:gd name="connsiteX55" fmla="*/ 2330133 w 6230937"/>
              <a:gd name="connsiteY55" fmla="*/ 9208 h 4938712"/>
              <a:gd name="connsiteX56" fmla="*/ 2333942 w 6230937"/>
              <a:gd name="connsiteY56" fmla="*/ 8255 h 4938712"/>
              <a:gd name="connsiteX57" fmla="*/ 2337435 w 6230937"/>
              <a:gd name="connsiteY57" fmla="*/ 7303 h 4938712"/>
              <a:gd name="connsiteX58" fmla="*/ 2341562 w 6230937"/>
              <a:gd name="connsiteY58" fmla="*/ 6985 h 4938712"/>
              <a:gd name="connsiteX59" fmla="*/ 2358390 w 6230937"/>
              <a:gd name="connsiteY59" fmla="*/ 7303 h 4938712"/>
              <a:gd name="connsiteX60" fmla="*/ 2369820 w 6230937"/>
              <a:gd name="connsiteY60" fmla="*/ 8255 h 4938712"/>
              <a:gd name="connsiteX61" fmla="*/ 2373947 w 6230937"/>
              <a:gd name="connsiteY61" fmla="*/ 8573 h 4938712"/>
              <a:gd name="connsiteX62" fmla="*/ 2376805 w 6230937"/>
              <a:gd name="connsiteY62" fmla="*/ 9208 h 4938712"/>
              <a:gd name="connsiteX63" fmla="*/ 2379027 w 6230937"/>
              <a:gd name="connsiteY63" fmla="*/ 10160 h 4938712"/>
              <a:gd name="connsiteX64" fmla="*/ 2380615 w 6230937"/>
              <a:gd name="connsiteY64" fmla="*/ 10795 h 4938712"/>
              <a:gd name="connsiteX65" fmla="*/ 2381885 w 6230937"/>
              <a:gd name="connsiteY65" fmla="*/ 11748 h 4938712"/>
              <a:gd name="connsiteX66" fmla="*/ 2382202 w 6230937"/>
              <a:gd name="connsiteY66" fmla="*/ 12383 h 4938712"/>
              <a:gd name="connsiteX67" fmla="*/ 2382520 w 6230937"/>
              <a:gd name="connsiteY67" fmla="*/ 13335 h 4938712"/>
              <a:gd name="connsiteX68" fmla="*/ 2382837 w 6230937"/>
              <a:gd name="connsiteY68" fmla="*/ 13653 h 4938712"/>
              <a:gd name="connsiteX69" fmla="*/ 2382837 w 6230937"/>
              <a:gd name="connsiteY69" fmla="*/ 14288 h 4938712"/>
              <a:gd name="connsiteX70" fmla="*/ 2383473 w 6230937"/>
              <a:gd name="connsiteY70" fmla="*/ 15240 h 4938712"/>
              <a:gd name="connsiteX71" fmla="*/ 2384107 w 6230937"/>
              <a:gd name="connsiteY71" fmla="*/ 15558 h 4938712"/>
              <a:gd name="connsiteX72" fmla="*/ 2384742 w 6230937"/>
              <a:gd name="connsiteY72" fmla="*/ 15875 h 4938712"/>
              <a:gd name="connsiteX73" fmla="*/ 2459673 w 6230937"/>
              <a:gd name="connsiteY73" fmla="*/ 18415 h 4938712"/>
              <a:gd name="connsiteX74" fmla="*/ 2469832 w 6230937"/>
              <a:gd name="connsiteY74" fmla="*/ 19050 h 4938712"/>
              <a:gd name="connsiteX75" fmla="*/ 2478087 w 6230937"/>
              <a:gd name="connsiteY75" fmla="*/ 20320 h 4938712"/>
              <a:gd name="connsiteX76" fmla="*/ 2484120 w 6230937"/>
              <a:gd name="connsiteY76" fmla="*/ 21273 h 4938712"/>
              <a:gd name="connsiteX77" fmla="*/ 2489200 w 6230937"/>
              <a:gd name="connsiteY77" fmla="*/ 22860 h 4938712"/>
              <a:gd name="connsiteX78" fmla="*/ 2492692 w 6230937"/>
              <a:gd name="connsiteY78" fmla="*/ 24448 h 4938712"/>
              <a:gd name="connsiteX79" fmla="*/ 2495867 w 6230937"/>
              <a:gd name="connsiteY79" fmla="*/ 26035 h 4938712"/>
              <a:gd name="connsiteX80" fmla="*/ 2498090 w 6230937"/>
              <a:gd name="connsiteY80" fmla="*/ 27623 h 4938712"/>
              <a:gd name="connsiteX81" fmla="*/ 2500630 w 6230937"/>
              <a:gd name="connsiteY81" fmla="*/ 29210 h 4938712"/>
              <a:gd name="connsiteX82" fmla="*/ 2502852 w 6230937"/>
              <a:gd name="connsiteY82" fmla="*/ 31115 h 4938712"/>
              <a:gd name="connsiteX83" fmla="*/ 2506027 w 6230937"/>
              <a:gd name="connsiteY83" fmla="*/ 32703 h 4938712"/>
              <a:gd name="connsiteX84" fmla="*/ 2509520 w 6230937"/>
              <a:gd name="connsiteY84" fmla="*/ 34608 h 4938712"/>
              <a:gd name="connsiteX85" fmla="*/ 2514282 w 6230937"/>
              <a:gd name="connsiteY85" fmla="*/ 36195 h 4938712"/>
              <a:gd name="connsiteX86" fmla="*/ 2519997 w 6230937"/>
              <a:gd name="connsiteY86" fmla="*/ 37783 h 4938712"/>
              <a:gd name="connsiteX87" fmla="*/ 2527300 w 6230937"/>
              <a:gd name="connsiteY87" fmla="*/ 39370 h 4938712"/>
              <a:gd name="connsiteX88" fmla="*/ 2537142 w 6230937"/>
              <a:gd name="connsiteY88" fmla="*/ 40958 h 4938712"/>
              <a:gd name="connsiteX89" fmla="*/ 2548890 w 6230937"/>
              <a:gd name="connsiteY89" fmla="*/ 41910 h 4938712"/>
              <a:gd name="connsiteX90" fmla="*/ 2553653 w 6230937"/>
              <a:gd name="connsiteY90" fmla="*/ 42545 h 4938712"/>
              <a:gd name="connsiteX91" fmla="*/ 2557145 w 6230937"/>
              <a:gd name="connsiteY91" fmla="*/ 42545 h 4938712"/>
              <a:gd name="connsiteX92" fmla="*/ 2560002 w 6230937"/>
              <a:gd name="connsiteY92" fmla="*/ 42545 h 4938712"/>
              <a:gd name="connsiteX93" fmla="*/ 2562225 w 6230937"/>
              <a:gd name="connsiteY93" fmla="*/ 41910 h 4938712"/>
              <a:gd name="connsiteX94" fmla="*/ 2564765 w 6230937"/>
              <a:gd name="connsiteY94" fmla="*/ 41275 h 4938712"/>
              <a:gd name="connsiteX95" fmla="*/ 2566670 w 6230937"/>
              <a:gd name="connsiteY95" fmla="*/ 40640 h 4938712"/>
              <a:gd name="connsiteX96" fmla="*/ 2567940 w 6230937"/>
              <a:gd name="connsiteY96" fmla="*/ 40640 h 4938712"/>
              <a:gd name="connsiteX97" fmla="*/ 2569527 w 6230937"/>
              <a:gd name="connsiteY97" fmla="*/ 40640 h 4938712"/>
              <a:gd name="connsiteX98" fmla="*/ 2571115 w 6230937"/>
              <a:gd name="connsiteY98" fmla="*/ 40640 h 4938712"/>
              <a:gd name="connsiteX99" fmla="*/ 2573655 w 6230937"/>
              <a:gd name="connsiteY99" fmla="*/ 41275 h 4938712"/>
              <a:gd name="connsiteX100" fmla="*/ 2581275 w 6230937"/>
              <a:gd name="connsiteY100" fmla="*/ 43180 h 4938712"/>
              <a:gd name="connsiteX101" fmla="*/ 2592705 w 6230937"/>
              <a:gd name="connsiteY101" fmla="*/ 47625 h 4938712"/>
              <a:gd name="connsiteX102" fmla="*/ 2600325 w 6230937"/>
              <a:gd name="connsiteY102" fmla="*/ 50165 h 4938712"/>
              <a:gd name="connsiteX103" fmla="*/ 2607310 w 6230937"/>
              <a:gd name="connsiteY103" fmla="*/ 53658 h 4938712"/>
              <a:gd name="connsiteX104" fmla="*/ 2614295 w 6230937"/>
              <a:gd name="connsiteY104" fmla="*/ 58103 h 4938712"/>
              <a:gd name="connsiteX105" fmla="*/ 2620963 w 6230937"/>
              <a:gd name="connsiteY105" fmla="*/ 62230 h 4938712"/>
              <a:gd name="connsiteX106" fmla="*/ 2626678 w 6230937"/>
              <a:gd name="connsiteY106" fmla="*/ 67310 h 4938712"/>
              <a:gd name="connsiteX107" fmla="*/ 2632710 w 6230937"/>
              <a:gd name="connsiteY107" fmla="*/ 72390 h 4938712"/>
              <a:gd name="connsiteX108" fmla="*/ 2638425 w 6230937"/>
              <a:gd name="connsiteY108" fmla="*/ 78105 h 4938712"/>
              <a:gd name="connsiteX109" fmla="*/ 2643505 w 6230937"/>
              <a:gd name="connsiteY109" fmla="*/ 84138 h 4938712"/>
              <a:gd name="connsiteX110" fmla="*/ 2648585 w 6230937"/>
              <a:gd name="connsiteY110" fmla="*/ 89853 h 4938712"/>
              <a:gd name="connsiteX111" fmla="*/ 2653665 w 6230937"/>
              <a:gd name="connsiteY111" fmla="*/ 96203 h 4938712"/>
              <a:gd name="connsiteX112" fmla="*/ 2657792 w 6230937"/>
              <a:gd name="connsiteY112" fmla="*/ 102870 h 4938712"/>
              <a:gd name="connsiteX113" fmla="*/ 2662238 w 6230937"/>
              <a:gd name="connsiteY113" fmla="*/ 109538 h 4938712"/>
              <a:gd name="connsiteX114" fmla="*/ 2670492 w 6230937"/>
              <a:gd name="connsiteY114" fmla="*/ 122555 h 4938712"/>
              <a:gd name="connsiteX115" fmla="*/ 2677477 w 6230937"/>
              <a:gd name="connsiteY115" fmla="*/ 135573 h 4938712"/>
              <a:gd name="connsiteX116" fmla="*/ 2681287 w 6230937"/>
              <a:gd name="connsiteY116" fmla="*/ 131128 h 4938712"/>
              <a:gd name="connsiteX117" fmla="*/ 2682875 w 6230937"/>
              <a:gd name="connsiteY117" fmla="*/ 129223 h 4938712"/>
              <a:gd name="connsiteX118" fmla="*/ 2685097 w 6230937"/>
              <a:gd name="connsiteY118" fmla="*/ 126048 h 4938712"/>
              <a:gd name="connsiteX119" fmla="*/ 2691130 w 6230937"/>
              <a:gd name="connsiteY119" fmla="*/ 116840 h 4938712"/>
              <a:gd name="connsiteX120" fmla="*/ 2720340 w 6230937"/>
              <a:gd name="connsiteY120" fmla="*/ 60008 h 4938712"/>
              <a:gd name="connsiteX121" fmla="*/ 2784475 w 6230937"/>
              <a:gd name="connsiteY121" fmla="*/ 63183 h 4938712"/>
              <a:gd name="connsiteX122" fmla="*/ 2794635 w 6230937"/>
              <a:gd name="connsiteY122" fmla="*/ 63183 h 4938712"/>
              <a:gd name="connsiteX123" fmla="*/ 2801302 w 6230937"/>
              <a:gd name="connsiteY123" fmla="*/ 62548 h 4938712"/>
              <a:gd name="connsiteX124" fmla="*/ 2805112 w 6230937"/>
              <a:gd name="connsiteY124" fmla="*/ 62230 h 4938712"/>
              <a:gd name="connsiteX125" fmla="*/ 2807335 w 6230937"/>
              <a:gd name="connsiteY125" fmla="*/ 62230 h 4938712"/>
              <a:gd name="connsiteX126" fmla="*/ 2810192 w 6230937"/>
              <a:gd name="connsiteY126" fmla="*/ 62230 h 4938712"/>
              <a:gd name="connsiteX127" fmla="*/ 2814320 w 6230937"/>
              <a:gd name="connsiteY127" fmla="*/ 63183 h 4938712"/>
              <a:gd name="connsiteX128" fmla="*/ 2821305 w 6230937"/>
              <a:gd name="connsiteY128" fmla="*/ 64770 h 4938712"/>
              <a:gd name="connsiteX129" fmla="*/ 2832418 w 6230937"/>
              <a:gd name="connsiteY129" fmla="*/ 66993 h 4938712"/>
              <a:gd name="connsiteX130" fmla="*/ 2843530 w 6230937"/>
              <a:gd name="connsiteY130" fmla="*/ 70168 h 4938712"/>
              <a:gd name="connsiteX131" fmla="*/ 2851467 w 6230937"/>
              <a:gd name="connsiteY131" fmla="*/ 72073 h 4938712"/>
              <a:gd name="connsiteX132" fmla="*/ 2856230 w 6230937"/>
              <a:gd name="connsiteY132" fmla="*/ 73978 h 4938712"/>
              <a:gd name="connsiteX133" fmla="*/ 2859722 w 6230937"/>
              <a:gd name="connsiteY133" fmla="*/ 75248 h 4938712"/>
              <a:gd name="connsiteX134" fmla="*/ 2862580 w 6230937"/>
              <a:gd name="connsiteY134" fmla="*/ 76200 h 4938712"/>
              <a:gd name="connsiteX135" fmla="*/ 2867025 w 6230937"/>
              <a:gd name="connsiteY135" fmla="*/ 77470 h 4938712"/>
              <a:gd name="connsiteX136" fmla="*/ 2874010 w 6230937"/>
              <a:gd name="connsiteY136" fmla="*/ 78740 h 4938712"/>
              <a:gd name="connsiteX137" fmla="*/ 2884487 w 6230937"/>
              <a:gd name="connsiteY137" fmla="*/ 79693 h 4938712"/>
              <a:gd name="connsiteX138" fmla="*/ 2892742 w 6230937"/>
              <a:gd name="connsiteY138" fmla="*/ 80645 h 4938712"/>
              <a:gd name="connsiteX139" fmla="*/ 2900045 w 6230937"/>
              <a:gd name="connsiteY139" fmla="*/ 80963 h 4938712"/>
              <a:gd name="connsiteX140" fmla="*/ 2907982 w 6230937"/>
              <a:gd name="connsiteY140" fmla="*/ 81280 h 4938712"/>
              <a:gd name="connsiteX141" fmla="*/ 2914968 w 6230937"/>
              <a:gd name="connsiteY141" fmla="*/ 81280 h 4938712"/>
              <a:gd name="connsiteX142" fmla="*/ 2922270 w 6230937"/>
              <a:gd name="connsiteY142" fmla="*/ 81915 h 4938712"/>
              <a:gd name="connsiteX143" fmla="*/ 2929573 w 6230937"/>
              <a:gd name="connsiteY143" fmla="*/ 82233 h 4938712"/>
              <a:gd name="connsiteX144" fmla="*/ 2937510 w 6230937"/>
              <a:gd name="connsiteY144" fmla="*/ 82868 h 4938712"/>
              <a:gd name="connsiteX145" fmla="*/ 2945130 w 6230937"/>
              <a:gd name="connsiteY145" fmla="*/ 84138 h 4938712"/>
              <a:gd name="connsiteX146" fmla="*/ 2949257 w 6230937"/>
              <a:gd name="connsiteY146" fmla="*/ 84773 h 4938712"/>
              <a:gd name="connsiteX147" fmla="*/ 2953068 w 6230937"/>
              <a:gd name="connsiteY147" fmla="*/ 86043 h 4938712"/>
              <a:gd name="connsiteX148" fmla="*/ 2957512 w 6230937"/>
              <a:gd name="connsiteY148" fmla="*/ 87630 h 4938712"/>
              <a:gd name="connsiteX149" fmla="*/ 2961958 w 6230937"/>
              <a:gd name="connsiteY149" fmla="*/ 89218 h 4938712"/>
              <a:gd name="connsiteX150" fmla="*/ 2972117 w 6230937"/>
              <a:gd name="connsiteY150" fmla="*/ 93980 h 4938712"/>
              <a:gd name="connsiteX151" fmla="*/ 2982912 w 6230937"/>
              <a:gd name="connsiteY151" fmla="*/ 99378 h 4938712"/>
              <a:gd name="connsiteX152" fmla="*/ 2994660 w 6230937"/>
              <a:gd name="connsiteY152" fmla="*/ 105410 h 4938712"/>
              <a:gd name="connsiteX153" fmla="*/ 3006725 w 6230937"/>
              <a:gd name="connsiteY153" fmla="*/ 112395 h 4938712"/>
              <a:gd name="connsiteX154" fmla="*/ 3018790 w 6230937"/>
              <a:gd name="connsiteY154" fmla="*/ 120333 h 4938712"/>
              <a:gd name="connsiteX155" fmla="*/ 3030855 w 6230937"/>
              <a:gd name="connsiteY155" fmla="*/ 128588 h 4938712"/>
              <a:gd name="connsiteX156" fmla="*/ 3042285 w 6230937"/>
              <a:gd name="connsiteY156" fmla="*/ 137160 h 4938712"/>
              <a:gd name="connsiteX157" fmla="*/ 3053080 w 6230937"/>
              <a:gd name="connsiteY157" fmla="*/ 146050 h 4938712"/>
              <a:gd name="connsiteX158" fmla="*/ 3058160 w 6230937"/>
              <a:gd name="connsiteY158" fmla="*/ 150813 h 4938712"/>
              <a:gd name="connsiteX159" fmla="*/ 3062922 w 6230937"/>
              <a:gd name="connsiteY159" fmla="*/ 155258 h 4938712"/>
              <a:gd name="connsiteX160" fmla="*/ 3067685 w 6230937"/>
              <a:gd name="connsiteY160" fmla="*/ 160020 h 4938712"/>
              <a:gd name="connsiteX161" fmla="*/ 3071495 w 6230937"/>
              <a:gd name="connsiteY161" fmla="*/ 164148 h 4938712"/>
              <a:gd name="connsiteX162" fmla="*/ 3075305 w 6230937"/>
              <a:gd name="connsiteY162" fmla="*/ 168910 h 4938712"/>
              <a:gd name="connsiteX163" fmla="*/ 3078798 w 6230937"/>
              <a:gd name="connsiteY163" fmla="*/ 173673 h 4938712"/>
              <a:gd name="connsiteX164" fmla="*/ 3081655 w 6230937"/>
              <a:gd name="connsiteY164" fmla="*/ 177800 h 4938712"/>
              <a:gd name="connsiteX165" fmla="*/ 3084195 w 6230937"/>
              <a:gd name="connsiteY165" fmla="*/ 182245 h 4938712"/>
              <a:gd name="connsiteX166" fmla="*/ 3086417 w 6230937"/>
              <a:gd name="connsiteY166" fmla="*/ 186373 h 4938712"/>
              <a:gd name="connsiteX167" fmla="*/ 3087687 w 6230937"/>
              <a:gd name="connsiteY167" fmla="*/ 190818 h 4938712"/>
              <a:gd name="connsiteX168" fmla="*/ 3088640 w 6230937"/>
              <a:gd name="connsiteY168" fmla="*/ 194945 h 4938712"/>
              <a:gd name="connsiteX169" fmla="*/ 3088957 w 6230937"/>
              <a:gd name="connsiteY169" fmla="*/ 199073 h 4938712"/>
              <a:gd name="connsiteX170" fmla="*/ 3088640 w 6230937"/>
              <a:gd name="connsiteY170" fmla="*/ 224155 h 4938712"/>
              <a:gd name="connsiteX171" fmla="*/ 3087687 w 6230937"/>
              <a:gd name="connsiteY171" fmla="*/ 249873 h 4938712"/>
              <a:gd name="connsiteX172" fmla="*/ 3087052 w 6230937"/>
              <a:gd name="connsiteY172" fmla="*/ 275590 h 4938712"/>
              <a:gd name="connsiteX173" fmla="*/ 3085465 w 6230937"/>
              <a:gd name="connsiteY173" fmla="*/ 301625 h 4938712"/>
              <a:gd name="connsiteX174" fmla="*/ 3083560 w 6230937"/>
              <a:gd name="connsiteY174" fmla="*/ 327978 h 4938712"/>
              <a:gd name="connsiteX175" fmla="*/ 3081655 w 6230937"/>
              <a:gd name="connsiteY175" fmla="*/ 354013 h 4938712"/>
              <a:gd name="connsiteX176" fmla="*/ 3079115 w 6230937"/>
              <a:gd name="connsiteY176" fmla="*/ 380048 h 4938712"/>
              <a:gd name="connsiteX177" fmla="*/ 3076575 w 6230937"/>
              <a:gd name="connsiteY177" fmla="*/ 406083 h 4938712"/>
              <a:gd name="connsiteX178" fmla="*/ 3073400 w 6230937"/>
              <a:gd name="connsiteY178" fmla="*/ 431800 h 4938712"/>
              <a:gd name="connsiteX179" fmla="*/ 3070225 w 6230937"/>
              <a:gd name="connsiteY179" fmla="*/ 457518 h 4938712"/>
              <a:gd name="connsiteX180" fmla="*/ 3066732 w 6230937"/>
              <a:gd name="connsiteY180" fmla="*/ 483235 h 4938712"/>
              <a:gd name="connsiteX181" fmla="*/ 3063240 w 6230937"/>
              <a:gd name="connsiteY181" fmla="*/ 508318 h 4938712"/>
              <a:gd name="connsiteX182" fmla="*/ 3059430 w 6230937"/>
              <a:gd name="connsiteY182" fmla="*/ 533400 h 4938712"/>
              <a:gd name="connsiteX183" fmla="*/ 3055620 w 6230937"/>
              <a:gd name="connsiteY183" fmla="*/ 557848 h 4938712"/>
              <a:gd name="connsiteX184" fmla="*/ 3051492 w 6230937"/>
              <a:gd name="connsiteY184" fmla="*/ 581978 h 4938712"/>
              <a:gd name="connsiteX185" fmla="*/ 3047365 w 6230937"/>
              <a:gd name="connsiteY185" fmla="*/ 605790 h 4938712"/>
              <a:gd name="connsiteX186" fmla="*/ 2904807 w 6230937"/>
              <a:gd name="connsiteY186" fmla="*/ 1787525 h 4938712"/>
              <a:gd name="connsiteX187" fmla="*/ 2903220 w 6230937"/>
              <a:gd name="connsiteY187" fmla="*/ 1827848 h 4938712"/>
              <a:gd name="connsiteX188" fmla="*/ 2901632 w 6230937"/>
              <a:gd name="connsiteY188" fmla="*/ 1866900 h 4938712"/>
              <a:gd name="connsiteX189" fmla="*/ 2900045 w 6230937"/>
              <a:gd name="connsiteY189" fmla="*/ 1904682 h 4938712"/>
              <a:gd name="connsiteX190" fmla="*/ 2898457 w 6230937"/>
              <a:gd name="connsiteY190" fmla="*/ 1941512 h 4938712"/>
              <a:gd name="connsiteX191" fmla="*/ 2896870 w 6230937"/>
              <a:gd name="connsiteY191" fmla="*/ 1977707 h 4938712"/>
              <a:gd name="connsiteX192" fmla="*/ 2895282 w 6230937"/>
              <a:gd name="connsiteY192" fmla="*/ 2013267 h 4938712"/>
              <a:gd name="connsiteX193" fmla="*/ 2894013 w 6230937"/>
              <a:gd name="connsiteY193" fmla="*/ 2048192 h 4938712"/>
              <a:gd name="connsiteX194" fmla="*/ 2891790 w 6230937"/>
              <a:gd name="connsiteY194" fmla="*/ 2083435 h 4938712"/>
              <a:gd name="connsiteX195" fmla="*/ 2889567 w 6230937"/>
              <a:gd name="connsiteY195" fmla="*/ 2118043 h 4938712"/>
              <a:gd name="connsiteX196" fmla="*/ 2887662 w 6230937"/>
              <a:gd name="connsiteY196" fmla="*/ 2152650 h 4938712"/>
              <a:gd name="connsiteX197" fmla="*/ 2884805 w 6230937"/>
              <a:gd name="connsiteY197" fmla="*/ 2187257 h 4938712"/>
              <a:gd name="connsiteX198" fmla="*/ 2882265 w 6230937"/>
              <a:gd name="connsiteY198" fmla="*/ 2222182 h 4938712"/>
              <a:gd name="connsiteX199" fmla="*/ 2879090 w 6230937"/>
              <a:gd name="connsiteY199" fmla="*/ 2258060 h 4938712"/>
              <a:gd name="connsiteX200" fmla="*/ 2875597 w 6230937"/>
              <a:gd name="connsiteY200" fmla="*/ 2294255 h 4938712"/>
              <a:gd name="connsiteX201" fmla="*/ 2871787 w 6230937"/>
              <a:gd name="connsiteY201" fmla="*/ 2331402 h 4938712"/>
              <a:gd name="connsiteX202" fmla="*/ 2867343 w 6230937"/>
              <a:gd name="connsiteY202" fmla="*/ 2369502 h 4938712"/>
              <a:gd name="connsiteX203" fmla="*/ 2865755 w 6230937"/>
              <a:gd name="connsiteY203" fmla="*/ 2383155 h 4938712"/>
              <a:gd name="connsiteX204" fmla="*/ 2865437 w 6230937"/>
              <a:gd name="connsiteY204" fmla="*/ 2396490 h 4938712"/>
              <a:gd name="connsiteX205" fmla="*/ 2865120 w 6230937"/>
              <a:gd name="connsiteY205" fmla="*/ 2409507 h 4938712"/>
              <a:gd name="connsiteX206" fmla="*/ 2865437 w 6230937"/>
              <a:gd name="connsiteY206" fmla="*/ 2422207 h 4938712"/>
              <a:gd name="connsiteX207" fmla="*/ 2866707 w 6230937"/>
              <a:gd name="connsiteY207" fmla="*/ 2446655 h 4938712"/>
              <a:gd name="connsiteX208" fmla="*/ 2868612 w 6230937"/>
              <a:gd name="connsiteY208" fmla="*/ 2470785 h 4938712"/>
              <a:gd name="connsiteX209" fmla="*/ 2870518 w 6230937"/>
              <a:gd name="connsiteY209" fmla="*/ 2494597 h 4938712"/>
              <a:gd name="connsiteX210" fmla="*/ 2871787 w 6230937"/>
              <a:gd name="connsiteY210" fmla="*/ 2519362 h 4938712"/>
              <a:gd name="connsiteX211" fmla="*/ 2872105 w 6230937"/>
              <a:gd name="connsiteY211" fmla="*/ 2532380 h 4938712"/>
              <a:gd name="connsiteX212" fmla="*/ 2871787 w 6230937"/>
              <a:gd name="connsiteY212" fmla="*/ 2545397 h 4938712"/>
              <a:gd name="connsiteX213" fmla="*/ 2870835 w 6230937"/>
              <a:gd name="connsiteY213" fmla="*/ 2559050 h 4938712"/>
              <a:gd name="connsiteX214" fmla="*/ 2869247 w 6230937"/>
              <a:gd name="connsiteY214" fmla="*/ 2573020 h 4938712"/>
              <a:gd name="connsiteX215" fmla="*/ 2868295 w 6230937"/>
              <a:gd name="connsiteY215" fmla="*/ 2586037 h 4938712"/>
              <a:gd name="connsiteX216" fmla="*/ 2867343 w 6230937"/>
              <a:gd name="connsiteY216" fmla="*/ 2598420 h 4938712"/>
              <a:gd name="connsiteX217" fmla="*/ 2867025 w 6230937"/>
              <a:gd name="connsiteY217" fmla="*/ 2610485 h 4938712"/>
              <a:gd name="connsiteX218" fmla="*/ 2867025 w 6230937"/>
              <a:gd name="connsiteY218" fmla="*/ 2622867 h 4938712"/>
              <a:gd name="connsiteX219" fmla="*/ 2867343 w 6230937"/>
              <a:gd name="connsiteY219" fmla="*/ 2646997 h 4938712"/>
              <a:gd name="connsiteX220" fmla="*/ 2868930 w 6230937"/>
              <a:gd name="connsiteY220" fmla="*/ 2670810 h 4938712"/>
              <a:gd name="connsiteX221" fmla="*/ 2870200 w 6230937"/>
              <a:gd name="connsiteY221" fmla="*/ 2694305 h 4938712"/>
              <a:gd name="connsiteX222" fmla="*/ 2871152 w 6230937"/>
              <a:gd name="connsiteY222" fmla="*/ 2717482 h 4938712"/>
              <a:gd name="connsiteX223" fmla="*/ 2871152 w 6230937"/>
              <a:gd name="connsiteY223" fmla="*/ 2729547 h 4938712"/>
              <a:gd name="connsiteX224" fmla="*/ 2870835 w 6230937"/>
              <a:gd name="connsiteY224" fmla="*/ 2741295 h 4938712"/>
              <a:gd name="connsiteX225" fmla="*/ 2870518 w 6230937"/>
              <a:gd name="connsiteY225" fmla="*/ 2753042 h 4938712"/>
              <a:gd name="connsiteX226" fmla="*/ 2869247 w 6230937"/>
              <a:gd name="connsiteY226" fmla="*/ 2765107 h 4938712"/>
              <a:gd name="connsiteX227" fmla="*/ 2867660 w 6230937"/>
              <a:gd name="connsiteY227" fmla="*/ 2782252 h 4938712"/>
              <a:gd name="connsiteX228" fmla="*/ 2866390 w 6230937"/>
              <a:gd name="connsiteY228" fmla="*/ 2799397 h 4938712"/>
              <a:gd name="connsiteX229" fmla="*/ 2864803 w 6230937"/>
              <a:gd name="connsiteY229" fmla="*/ 2817177 h 4938712"/>
              <a:gd name="connsiteX230" fmla="*/ 2863532 w 6230937"/>
              <a:gd name="connsiteY230" fmla="*/ 2835592 h 4938712"/>
              <a:gd name="connsiteX231" fmla="*/ 2862580 w 6230937"/>
              <a:gd name="connsiteY231" fmla="*/ 2854325 h 4938712"/>
              <a:gd name="connsiteX232" fmla="*/ 2861945 w 6230937"/>
              <a:gd name="connsiteY232" fmla="*/ 2874327 h 4938712"/>
              <a:gd name="connsiteX233" fmla="*/ 2861628 w 6230937"/>
              <a:gd name="connsiteY233" fmla="*/ 2895600 h 4938712"/>
              <a:gd name="connsiteX234" fmla="*/ 2861628 w 6230937"/>
              <a:gd name="connsiteY234" fmla="*/ 2917825 h 4938712"/>
              <a:gd name="connsiteX235" fmla="*/ 2865120 w 6230937"/>
              <a:gd name="connsiteY235" fmla="*/ 2913062 h 4938712"/>
              <a:gd name="connsiteX236" fmla="*/ 2865755 w 6230937"/>
              <a:gd name="connsiteY236" fmla="*/ 2911792 h 4938712"/>
              <a:gd name="connsiteX237" fmla="*/ 2867343 w 6230937"/>
              <a:gd name="connsiteY237" fmla="*/ 2907982 h 4938712"/>
              <a:gd name="connsiteX238" fmla="*/ 2871787 w 6230937"/>
              <a:gd name="connsiteY238" fmla="*/ 2895917 h 4938712"/>
              <a:gd name="connsiteX239" fmla="*/ 2895282 w 6230937"/>
              <a:gd name="connsiteY239" fmla="*/ 2756217 h 4938712"/>
              <a:gd name="connsiteX240" fmla="*/ 2894330 w 6230937"/>
              <a:gd name="connsiteY240" fmla="*/ 2735580 h 4938712"/>
              <a:gd name="connsiteX241" fmla="*/ 2894013 w 6230937"/>
              <a:gd name="connsiteY241" fmla="*/ 2720975 h 4938712"/>
              <a:gd name="connsiteX242" fmla="*/ 2894013 w 6230937"/>
              <a:gd name="connsiteY242" fmla="*/ 2715577 h 4938712"/>
              <a:gd name="connsiteX243" fmla="*/ 2894013 w 6230937"/>
              <a:gd name="connsiteY243" fmla="*/ 2711450 h 4938712"/>
              <a:gd name="connsiteX244" fmla="*/ 2894647 w 6230937"/>
              <a:gd name="connsiteY244" fmla="*/ 2707957 h 4938712"/>
              <a:gd name="connsiteX245" fmla="*/ 2895282 w 6230937"/>
              <a:gd name="connsiteY245" fmla="*/ 2704465 h 4938712"/>
              <a:gd name="connsiteX246" fmla="*/ 2897822 w 6230937"/>
              <a:gd name="connsiteY246" fmla="*/ 2698432 h 4938712"/>
              <a:gd name="connsiteX247" fmla="*/ 2901315 w 6230937"/>
              <a:gd name="connsiteY247" fmla="*/ 2691765 h 4938712"/>
              <a:gd name="connsiteX248" fmla="*/ 2906078 w 6230937"/>
              <a:gd name="connsiteY248" fmla="*/ 2682557 h 4938712"/>
              <a:gd name="connsiteX249" fmla="*/ 2912110 w 6230937"/>
              <a:gd name="connsiteY249" fmla="*/ 2668587 h 4938712"/>
              <a:gd name="connsiteX250" fmla="*/ 2919095 w 6230937"/>
              <a:gd name="connsiteY250" fmla="*/ 2652395 h 4938712"/>
              <a:gd name="connsiteX251" fmla="*/ 2923223 w 6230937"/>
              <a:gd name="connsiteY251" fmla="*/ 2642870 h 4938712"/>
              <a:gd name="connsiteX252" fmla="*/ 2923857 w 6230937"/>
              <a:gd name="connsiteY252" fmla="*/ 2640012 h 4938712"/>
              <a:gd name="connsiteX253" fmla="*/ 2924175 w 6230937"/>
              <a:gd name="connsiteY253" fmla="*/ 2638107 h 4938712"/>
              <a:gd name="connsiteX254" fmla="*/ 2924175 w 6230937"/>
              <a:gd name="connsiteY254" fmla="*/ 2636520 h 4938712"/>
              <a:gd name="connsiteX255" fmla="*/ 2923857 w 6230937"/>
              <a:gd name="connsiteY255" fmla="*/ 2635250 h 4938712"/>
              <a:gd name="connsiteX256" fmla="*/ 2922270 w 6230937"/>
              <a:gd name="connsiteY256" fmla="*/ 2632392 h 4938712"/>
              <a:gd name="connsiteX257" fmla="*/ 2920365 w 6230937"/>
              <a:gd name="connsiteY257" fmla="*/ 2626360 h 4938712"/>
              <a:gd name="connsiteX258" fmla="*/ 2919095 w 6230937"/>
              <a:gd name="connsiteY258" fmla="*/ 2621915 h 4938712"/>
              <a:gd name="connsiteX259" fmla="*/ 2918460 w 6230937"/>
              <a:gd name="connsiteY259" fmla="*/ 2615882 h 4938712"/>
              <a:gd name="connsiteX260" fmla="*/ 2918142 w 6230937"/>
              <a:gd name="connsiteY260" fmla="*/ 2608262 h 4938712"/>
              <a:gd name="connsiteX261" fmla="*/ 2917508 w 6230937"/>
              <a:gd name="connsiteY261" fmla="*/ 2598102 h 4938712"/>
              <a:gd name="connsiteX262" fmla="*/ 2917508 w 6230937"/>
              <a:gd name="connsiteY262" fmla="*/ 2587942 h 4938712"/>
              <a:gd name="connsiteX263" fmla="*/ 2918460 w 6230937"/>
              <a:gd name="connsiteY263" fmla="*/ 2577782 h 4938712"/>
              <a:gd name="connsiteX264" fmla="*/ 2919730 w 6230937"/>
              <a:gd name="connsiteY264" fmla="*/ 2567305 h 4938712"/>
              <a:gd name="connsiteX265" fmla="*/ 2920683 w 6230937"/>
              <a:gd name="connsiteY265" fmla="*/ 2556510 h 4938712"/>
              <a:gd name="connsiteX266" fmla="*/ 2924492 w 6230937"/>
              <a:gd name="connsiteY266" fmla="*/ 2534602 h 4938712"/>
              <a:gd name="connsiteX267" fmla="*/ 2928620 w 6230937"/>
              <a:gd name="connsiteY267" fmla="*/ 2513012 h 4938712"/>
              <a:gd name="connsiteX268" fmla="*/ 2932747 w 6230937"/>
              <a:gd name="connsiteY268" fmla="*/ 2492375 h 4938712"/>
              <a:gd name="connsiteX269" fmla="*/ 2935922 w 6230937"/>
              <a:gd name="connsiteY269" fmla="*/ 2473960 h 4938712"/>
              <a:gd name="connsiteX270" fmla="*/ 2937510 w 6230937"/>
              <a:gd name="connsiteY270" fmla="*/ 2465387 h 4938712"/>
              <a:gd name="connsiteX271" fmla="*/ 2938145 w 6230937"/>
              <a:gd name="connsiteY271" fmla="*/ 2457450 h 4938712"/>
              <a:gd name="connsiteX272" fmla="*/ 2938145 w 6230937"/>
              <a:gd name="connsiteY272" fmla="*/ 2450147 h 4938712"/>
              <a:gd name="connsiteX273" fmla="*/ 2938145 w 6230937"/>
              <a:gd name="connsiteY273" fmla="*/ 2443797 h 4938712"/>
              <a:gd name="connsiteX274" fmla="*/ 2935922 w 6230937"/>
              <a:gd name="connsiteY274" fmla="*/ 2426652 h 4938712"/>
              <a:gd name="connsiteX275" fmla="*/ 2934017 w 6230937"/>
              <a:gd name="connsiteY275" fmla="*/ 2409507 h 4938712"/>
              <a:gd name="connsiteX276" fmla="*/ 2933065 w 6230937"/>
              <a:gd name="connsiteY276" fmla="*/ 2401570 h 4938712"/>
              <a:gd name="connsiteX277" fmla="*/ 2932747 w 6230937"/>
              <a:gd name="connsiteY277" fmla="*/ 2393315 h 4938712"/>
              <a:gd name="connsiteX278" fmla="*/ 2933065 w 6230937"/>
              <a:gd name="connsiteY278" fmla="*/ 2385377 h 4938712"/>
              <a:gd name="connsiteX279" fmla="*/ 2934335 w 6230937"/>
              <a:gd name="connsiteY279" fmla="*/ 2378075 h 4938712"/>
              <a:gd name="connsiteX280" fmla="*/ 2935288 w 6230937"/>
              <a:gd name="connsiteY280" fmla="*/ 2374582 h 4938712"/>
              <a:gd name="connsiteX281" fmla="*/ 2935922 w 6230937"/>
              <a:gd name="connsiteY281" fmla="*/ 2371090 h 4938712"/>
              <a:gd name="connsiteX282" fmla="*/ 2937510 w 6230937"/>
              <a:gd name="connsiteY282" fmla="*/ 2367915 h 4938712"/>
              <a:gd name="connsiteX283" fmla="*/ 2938780 w 6230937"/>
              <a:gd name="connsiteY283" fmla="*/ 2364740 h 4938712"/>
              <a:gd name="connsiteX284" fmla="*/ 2940685 w 6230937"/>
              <a:gd name="connsiteY284" fmla="*/ 2361565 h 4938712"/>
              <a:gd name="connsiteX285" fmla="*/ 2942907 w 6230937"/>
              <a:gd name="connsiteY285" fmla="*/ 2359025 h 4938712"/>
              <a:gd name="connsiteX286" fmla="*/ 2945130 w 6230937"/>
              <a:gd name="connsiteY286" fmla="*/ 2356167 h 4938712"/>
              <a:gd name="connsiteX287" fmla="*/ 2947987 w 6230937"/>
              <a:gd name="connsiteY287" fmla="*/ 2353945 h 4938712"/>
              <a:gd name="connsiteX288" fmla="*/ 2951162 w 6230937"/>
              <a:gd name="connsiteY288" fmla="*/ 2352040 h 4938712"/>
              <a:gd name="connsiteX289" fmla="*/ 2954655 w 6230937"/>
              <a:gd name="connsiteY289" fmla="*/ 2349500 h 4938712"/>
              <a:gd name="connsiteX290" fmla="*/ 2958465 w 6230937"/>
              <a:gd name="connsiteY290" fmla="*/ 2348230 h 4938712"/>
              <a:gd name="connsiteX291" fmla="*/ 2962910 w 6230937"/>
              <a:gd name="connsiteY291" fmla="*/ 2346642 h 4938712"/>
              <a:gd name="connsiteX292" fmla="*/ 2967990 w 6230937"/>
              <a:gd name="connsiteY292" fmla="*/ 2345372 h 4938712"/>
              <a:gd name="connsiteX293" fmla="*/ 2973070 w 6230937"/>
              <a:gd name="connsiteY293" fmla="*/ 2344102 h 4938712"/>
              <a:gd name="connsiteX294" fmla="*/ 2978785 w 6230937"/>
              <a:gd name="connsiteY294" fmla="*/ 2343467 h 4938712"/>
              <a:gd name="connsiteX295" fmla="*/ 2984500 w 6230937"/>
              <a:gd name="connsiteY295" fmla="*/ 2343150 h 4938712"/>
              <a:gd name="connsiteX296" fmla="*/ 2986722 w 6230937"/>
              <a:gd name="connsiteY296" fmla="*/ 2343150 h 4938712"/>
              <a:gd name="connsiteX297" fmla="*/ 2988627 w 6230937"/>
              <a:gd name="connsiteY297" fmla="*/ 2343150 h 4938712"/>
              <a:gd name="connsiteX298" fmla="*/ 2989580 w 6230937"/>
              <a:gd name="connsiteY298" fmla="*/ 2342515 h 4938712"/>
              <a:gd name="connsiteX299" fmla="*/ 2991168 w 6230937"/>
              <a:gd name="connsiteY299" fmla="*/ 2341880 h 4938712"/>
              <a:gd name="connsiteX300" fmla="*/ 2987675 w 6230937"/>
              <a:gd name="connsiteY300" fmla="*/ 2335530 h 4938712"/>
              <a:gd name="connsiteX301" fmla="*/ 2985453 w 6230937"/>
              <a:gd name="connsiteY301" fmla="*/ 2331085 h 4938712"/>
              <a:gd name="connsiteX302" fmla="*/ 2983865 w 6230937"/>
              <a:gd name="connsiteY302" fmla="*/ 2327910 h 4938712"/>
              <a:gd name="connsiteX303" fmla="*/ 2982912 w 6230937"/>
              <a:gd name="connsiteY303" fmla="*/ 2324735 h 4938712"/>
              <a:gd name="connsiteX304" fmla="*/ 2982278 w 6230937"/>
              <a:gd name="connsiteY304" fmla="*/ 2321242 h 4938712"/>
              <a:gd name="connsiteX305" fmla="*/ 2981960 w 6230937"/>
              <a:gd name="connsiteY305" fmla="*/ 2316480 h 4938712"/>
              <a:gd name="connsiteX306" fmla="*/ 2981007 w 6230937"/>
              <a:gd name="connsiteY306" fmla="*/ 2309495 h 4938712"/>
              <a:gd name="connsiteX307" fmla="*/ 2980372 w 6230937"/>
              <a:gd name="connsiteY307" fmla="*/ 2299652 h 4938712"/>
              <a:gd name="connsiteX308" fmla="*/ 2973070 w 6230937"/>
              <a:gd name="connsiteY308" fmla="*/ 2304415 h 4938712"/>
              <a:gd name="connsiteX309" fmla="*/ 2968307 w 6230937"/>
              <a:gd name="connsiteY309" fmla="*/ 2307272 h 4938712"/>
              <a:gd name="connsiteX310" fmla="*/ 2965132 w 6230937"/>
              <a:gd name="connsiteY310" fmla="*/ 2308225 h 4938712"/>
              <a:gd name="connsiteX311" fmla="*/ 2963545 w 6230937"/>
              <a:gd name="connsiteY311" fmla="*/ 2309495 h 4938712"/>
              <a:gd name="connsiteX312" fmla="*/ 2962910 w 6230937"/>
              <a:gd name="connsiteY312" fmla="*/ 2311400 h 4938712"/>
              <a:gd name="connsiteX313" fmla="*/ 2961958 w 6230937"/>
              <a:gd name="connsiteY313" fmla="*/ 2315527 h 4938712"/>
              <a:gd name="connsiteX314" fmla="*/ 2961005 w 6230937"/>
              <a:gd name="connsiteY314" fmla="*/ 2321560 h 4938712"/>
              <a:gd name="connsiteX315" fmla="*/ 2958783 w 6230937"/>
              <a:gd name="connsiteY315" fmla="*/ 2331402 h 4938712"/>
              <a:gd name="connsiteX316" fmla="*/ 2954655 w 6230937"/>
              <a:gd name="connsiteY316" fmla="*/ 2331402 h 4938712"/>
              <a:gd name="connsiteX317" fmla="*/ 2948305 w 6230937"/>
              <a:gd name="connsiteY317" fmla="*/ 2331402 h 4938712"/>
              <a:gd name="connsiteX318" fmla="*/ 2947352 w 6230937"/>
              <a:gd name="connsiteY318" fmla="*/ 2330450 h 4938712"/>
              <a:gd name="connsiteX319" fmla="*/ 2946400 w 6230937"/>
              <a:gd name="connsiteY319" fmla="*/ 2328862 h 4938712"/>
              <a:gd name="connsiteX320" fmla="*/ 2946082 w 6230937"/>
              <a:gd name="connsiteY320" fmla="*/ 2326957 h 4938712"/>
              <a:gd name="connsiteX321" fmla="*/ 2946082 w 6230937"/>
              <a:gd name="connsiteY321" fmla="*/ 2324417 h 4938712"/>
              <a:gd name="connsiteX322" fmla="*/ 2946718 w 6230937"/>
              <a:gd name="connsiteY322" fmla="*/ 2320290 h 4938712"/>
              <a:gd name="connsiteX323" fmla="*/ 2947987 w 6230937"/>
              <a:gd name="connsiteY323" fmla="*/ 2315845 h 4938712"/>
              <a:gd name="connsiteX324" fmla="*/ 2949893 w 6230937"/>
              <a:gd name="connsiteY324" fmla="*/ 2310447 h 4938712"/>
              <a:gd name="connsiteX325" fmla="*/ 2953068 w 6230937"/>
              <a:gd name="connsiteY325" fmla="*/ 2303462 h 4938712"/>
              <a:gd name="connsiteX326" fmla="*/ 2956560 w 6230937"/>
              <a:gd name="connsiteY326" fmla="*/ 2292667 h 4938712"/>
              <a:gd name="connsiteX327" fmla="*/ 2958465 w 6230937"/>
              <a:gd name="connsiteY327" fmla="*/ 2289810 h 4938712"/>
              <a:gd name="connsiteX328" fmla="*/ 2964498 w 6230937"/>
              <a:gd name="connsiteY328" fmla="*/ 2289810 h 4938712"/>
              <a:gd name="connsiteX329" fmla="*/ 2980690 w 6230937"/>
              <a:gd name="connsiteY329" fmla="*/ 2288857 h 4938712"/>
              <a:gd name="connsiteX330" fmla="*/ 2978467 w 6230937"/>
              <a:gd name="connsiteY330" fmla="*/ 2283142 h 4938712"/>
              <a:gd name="connsiteX331" fmla="*/ 2975610 w 6230937"/>
              <a:gd name="connsiteY331" fmla="*/ 2278062 h 4938712"/>
              <a:gd name="connsiteX332" fmla="*/ 2973388 w 6230937"/>
              <a:gd name="connsiteY332" fmla="*/ 2273300 h 4938712"/>
              <a:gd name="connsiteX333" fmla="*/ 2970530 w 6230937"/>
              <a:gd name="connsiteY333" fmla="*/ 2269172 h 4938712"/>
              <a:gd name="connsiteX334" fmla="*/ 2966085 w 6230937"/>
              <a:gd name="connsiteY334" fmla="*/ 2261235 h 4938712"/>
              <a:gd name="connsiteX335" fmla="*/ 2961323 w 6230937"/>
              <a:gd name="connsiteY335" fmla="*/ 2253615 h 4938712"/>
              <a:gd name="connsiteX336" fmla="*/ 2959735 w 6230937"/>
              <a:gd name="connsiteY336" fmla="*/ 2249170 h 4938712"/>
              <a:gd name="connsiteX337" fmla="*/ 2958147 w 6230937"/>
              <a:gd name="connsiteY337" fmla="*/ 2245042 h 4938712"/>
              <a:gd name="connsiteX338" fmla="*/ 2956877 w 6230937"/>
              <a:gd name="connsiteY338" fmla="*/ 2239963 h 4938712"/>
              <a:gd name="connsiteX339" fmla="*/ 2956242 w 6230937"/>
              <a:gd name="connsiteY339" fmla="*/ 2234247 h 4938712"/>
              <a:gd name="connsiteX340" fmla="*/ 2956242 w 6230937"/>
              <a:gd name="connsiteY340" fmla="*/ 2227898 h 4938712"/>
              <a:gd name="connsiteX341" fmla="*/ 2956242 w 6230937"/>
              <a:gd name="connsiteY341" fmla="*/ 2220912 h 4938712"/>
              <a:gd name="connsiteX342" fmla="*/ 2957512 w 6230937"/>
              <a:gd name="connsiteY342" fmla="*/ 2212657 h 4938712"/>
              <a:gd name="connsiteX343" fmla="*/ 2958783 w 6230937"/>
              <a:gd name="connsiteY343" fmla="*/ 2203132 h 4938712"/>
              <a:gd name="connsiteX344" fmla="*/ 2962275 w 6230937"/>
              <a:gd name="connsiteY344" fmla="*/ 2206307 h 4938712"/>
              <a:gd name="connsiteX345" fmla="*/ 2965132 w 6230937"/>
              <a:gd name="connsiteY345" fmla="*/ 2209165 h 4938712"/>
              <a:gd name="connsiteX346" fmla="*/ 2967355 w 6230937"/>
              <a:gd name="connsiteY346" fmla="*/ 2212340 h 4938712"/>
              <a:gd name="connsiteX347" fmla="*/ 2969895 w 6230937"/>
              <a:gd name="connsiteY347" fmla="*/ 2215832 h 4938712"/>
              <a:gd name="connsiteX348" fmla="*/ 2973388 w 6230937"/>
              <a:gd name="connsiteY348" fmla="*/ 2222817 h 4938712"/>
              <a:gd name="connsiteX349" fmla="*/ 2975610 w 6230937"/>
              <a:gd name="connsiteY349" fmla="*/ 2229485 h 4938712"/>
              <a:gd name="connsiteX350" fmla="*/ 2978150 w 6230937"/>
              <a:gd name="connsiteY350" fmla="*/ 2235835 h 4938712"/>
              <a:gd name="connsiteX351" fmla="*/ 2980690 w 6230937"/>
              <a:gd name="connsiteY351" fmla="*/ 2241550 h 4938712"/>
              <a:gd name="connsiteX352" fmla="*/ 2982278 w 6230937"/>
              <a:gd name="connsiteY352" fmla="*/ 2243772 h 4938712"/>
              <a:gd name="connsiteX353" fmla="*/ 2983865 w 6230937"/>
              <a:gd name="connsiteY353" fmla="*/ 2245677 h 4938712"/>
              <a:gd name="connsiteX354" fmla="*/ 2986087 w 6230937"/>
              <a:gd name="connsiteY354" fmla="*/ 2247265 h 4938712"/>
              <a:gd name="connsiteX355" fmla="*/ 2988627 w 6230937"/>
              <a:gd name="connsiteY355" fmla="*/ 2248535 h 4938712"/>
              <a:gd name="connsiteX356" fmla="*/ 2989262 w 6230937"/>
              <a:gd name="connsiteY356" fmla="*/ 2248852 h 4938712"/>
              <a:gd name="connsiteX357" fmla="*/ 2990215 w 6230937"/>
              <a:gd name="connsiteY357" fmla="*/ 2249487 h 4938712"/>
              <a:gd name="connsiteX358" fmla="*/ 2990532 w 6230937"/>
              <a:gd name="connsiteY358" fmla="*/ 2250757 h 4938712"/>
              <a:gd name="connsiteX359" fmla="*/ 2990850 w 6230937"/>
              <a:gd name="connsiteY359" fmla="*/ 2251392 h 4938712"/>
              <a:gd name="connsiteX360" fmla="*/ 2990850 w 6230937"/>
              <a:gd name="connsiteY360" fmla="*/ 2253933 h 4938712"/>
              <a:gd name="connsiteX361" fmla="*/ 2991485 w 6230937"/>
              <a:gd name="connsiteY361" fmla="*/ 2255837 h 4938712"/>
              <a:gd name="connsiteX362" fmla="*/ 3001327 w 6230937"/>
              <a:gd name="connsiteY362" fmla="*/ 2250440 h 4938712"/>
              <a:gd name="connsiteX363" fmla="*/ 3010217 w 6230937"/>
              <a:gd name="connsiteY363" fmla="*/ 2245360 h 4938712"/>
              <a:gd name="connsiteX364" fmla="*/ 3014663 w 6230937"/>
              <a:gd name="connsiteY364" fmla="*/ 2242820 h 4938712"/>
              <a:gd name="connsiteX365" fmla="*/ 3018472 w 6230937"/>
              <a:gd name="connsiteY365" fmla="*/ 2240597 h 4938712"/>
              <a:gd name="connsiteX366" fmla="*/ 3021965 w 6230937"/>
              <a:gd name="connsiteY366" fmla="*/ 2238375 h 4938712"/>
              <a:gd name="connsiteX367" fmla="*/ 3025140 w 6230937"/>
              <a:gd name="connsiteY367" fmla="*/ 2235835 h 4938712"/>
              <a:gd name="connsiteX368" fmla="*/ 3027362 w 6230937"/>
              <a:gd name="connsiteY368" fmla="*/ 2233295 h 4938712"/>
              <a:gd name="connsiteX369" fmla="*/ 3028950 w 6230937"/>
              <a:gd name="connsiteY369" fmla="*/ 2230120 h 4938712"/>
              <a:gd name="connsiteX370" fmla="*/ 3029902 w 6230937"/>
              <a:gd name="connsiteY370" fmla="*/ 2228532 h 4938712"/>
              <a:gd name="connsiteX371" fmla="*/ 3030220 w 6230937"/>
              <a:gd name="connsiteY371" fmla="*/ 2226945 h 4938712"/>
              <a:gd name="connsiteX372" fmla="*/ 3030537 w 6230937"/>
              <a:gd name="connsiteY372" fmla="*/ 2225357 h 4938712"/>
              <a:gd name="connsiteX373" fmla="*/ 3030537 w 6230937"/>
              <a:gd name="connsiteY373" fmla="*/ 2223452 h 4938712"/>
              <a:gd name="connsiteX374" fmla="*/ 3030220 w 6230937"/>
              <a:gd name="connsiteY374" fmla="*/ 2219642 h 4938712"/>
              <a:gd name="connsiteX375" fmla="*/ 3028950 w 6230937"/>
              <a:gd name="connsiteY375" fmla="*/ 2214880 h 4938712"/>
              <a:gd name="connsiteX376" fmla="*/ 3026727 w 6230937"/>
              <a:gd name="connsiteY376" fmla="*/ 2209800 h 4938712"/>
              <a:gd name="connsiteX377" fmla="*/ 3023235 w 6230937"/>
              <a:gd name="connsiteY377" fmla="*/ 2204402 h 4938712"/>
              <a:gd name="connsiteX378" fmla="*/ 3020378 w 6230937"/>
              <a:gd name="connsiteY378" fmla="*/ 2200592 h 4938712"/>
              <a:gd name="connsiteX379" fmla="*/ 3017203 w 6230937"/>
              <a:gd name="connsiteY379" fmla="*/ 2197100 h 4938712"/>
              <a:gd name="connsiteX380" fmla="*/ 3014663 w 6230937"/>
              <a:gd name="connsiteY380" fmla="*/ 2194242 h 4938712"/>
              <a:gd name="connsiteX381" fmla="*/ 3011805 w 6230937"/>
              <a:gd name="connsiteY381" fmla="*/ 2192020 h 4938712"/>
              <a:gd name="connsiteX382" fmla="*/ 3009582 w 6230937"/>
              <a:gd name="connsiteY382" fmla="*/ 2190115 h 4938712"/>
              <a:gd name="connsiteX383" fmla="*/ 3006725 w 6230937"/>
              <a:gd name="connsiteY383" fmla="*/ 2188527 h 4938712"/>
              <a:gd name="connsiteX384" fmla="*/ 3004185 w 6230937"/>
              <a:gd name="connsiteY384" fmla="*/ 2187257 h 4938712"/>
              <a:gd name="connsiteX385" fmla="*/ 3001645 w 6230937"/>
              <a:gd name="connsiteY385" fmla="*/ 2186940 h 4938712"/>
              <a:gd name="connsiteX386" fmla="*/ 2999423 w 6230937"/>
              <a:gd name="connsiteY386" fmla="*/ 2186622 h 4938712"/>
              <a:gd name="connsiteX387" fmla="*/ 2997200 w 6230937"/>
              <a:gd name="connsiteY387" fmla="*/ 2185988 h 4938712"/>
              <a:gd name="connsiteX388" fmla="*/ 2994660 w 6230937"/>
              <a:gd name="connsiteY388" fmla="*/ 2186622 h 4938712"/>
              <a:gd name="connsiteX389" fmla="*/ 2992755 w 6230937"/>
              <a:gd name="connsiteY389" fmla="*/ 2186622 h 4938712"/>
              <a:gd name="connsiteX390" fmla="*/ 2988627 w 6230937"/>
              <a:gd name="connsiteY390" fmla="*/ 2187575 h 4938712"/>
              <a:gd name="connsiteX391" fmla="*/ 2984500 w 6230937"/>
              <a:gd name="connsiteY391" fmla="*/ 2188845 h 4938712"/>
              <a:gd name="connsiteX392" fmla="*/ 2981642 w 6230937"/>
              <a:gd name="connsiteY392" fmla="*/ 2189480 h 4938712"/>
              <a:gd name="connsiteX393" fmla="*/ 2978467 w 6230937"/>
              <a:gd name="connsiteY393" fmla="*/ 2190432 h 4938712"/>
              <a:gd name="connsiteX394" fmla="*/ 2976880 w 6230937"/>
              <a:gd name="connsiteY394" fmla="*/ 2190432 h 4938712"/>
              <a:gd name="connsiteX395" fmla="*/ 2975610 w 6230937"/>
              <a:gd name="connsiteY395" fmla="*/ 2190432 h 4938712"/>
              <a:gd name="connsiteX396" fmla="*/ 2974340 w 6230937"/>
              <a:gd name="connsiteY396" fmla="*/ 2190115 h 4938712"/>
              <a:gd name="connsiteX397" fmla="*/ 2973388 w 6230937"/>
              <a:gd name="connsiteY397" fmla="*/ 2189162 h 4938712"/>
              <a:gd name="connsiteX398" fmla="*/ 2972435 w 6230937"/>
              <a:gd name="connsiteY398" fmla="*/ 2188210 h 4938712"/>
              <a:gd name="connsiteX399" fmla="*/ 2971800 w 6230937"/>
              <a:gd name="connsiteY399" fmla="*/ 2186622 h 4938712"/>
              <a:gd name="connsiteX400" fmla="*/ 2970847 w 6230937"/>
              <a:gd name="connsiteY400" fmla="*/ 2184400 h 4938712"/>
              <a:gd name="connsiteX401" fmla="*/ 2970213 w 6230937"/>
              <a:gd name="connsiteY401" fmla="*/ 2181860 h 4938712"/>
              <a:gd name="connsiteX402" fmla="*/ 2969577 w 6230937"/>
              <a:gd name="connsiteY402" fmla="*/ 2175510 h 4938712"/>
              <a:gd name="connsiteX403" fmla="*/ 2968942 w 6230937"/>
              <a:gd name="connsiteY403" fmla="*/ 2166620 h 4938712"/>
              <a:gd name="connsiteX404" fmla="*/ 2971482 w 6230937"/>
              <a:gd name="connsiteY404" fmla="*/ 2137727 h 4938712"/>
              <a:gd name="connsiteX405" fmla="*/ 2972435 w 6230937"/>
              <a:gd name="connsiteY405" fmla="*/ 2127567 h 4938712"/>
              <a:gd name="connsiteX406" fmla="*/ 2973388 w 6230937"/>
              <a:gd name="connsiteY406" fmla="*/ 2120265 h 4938712"/>
              <a:gd name="connsiteX407" fmla="*/ 2974022 w 6230937"/>
              <a:gd name="connsiteY407" fmla="*/ 2114232 h 4938712"/>
              <a:gd name="connsiteX408" fmla="*/ 2975292 w 6230937"/>
              <a:gd name="connsiteY408" fmla="*/ 2109152 h 4938712"/>
              <a:gd name="connsiteX409" fmla="*/ 2975928 w 6230937"/>
              <a:gd name="connsiteY409" fmla="*/ 2106612 h 4938712"/>
              <a:gd name="connsiteX410" fmla="*/ 2977197 w 6230937"/>
              <a:gd name="connsiteY410" fmla="*/ 2104072 h 4938712"/>
              <a:gd name="connsiteX411" fmla="*/ 2978467 w 6230937"/>
              <a:gd name="connsiteY411" fmla="*/ 2101532 h 4938712"/>
              <a:gd name="connsiteX412" fmla="*/ 2980055 w 6230937"/>
              <a:gd name="connsiteY412" fmla="*/ 2099310 h 4938712"/>
              <a:gd name="connsiteX413" fmla="*/ 2984500 w 6230937"/>
              <a:gd name="connsiteY413" fmla="*/ 2092960 h 4938712"/>
              <a:gd name="connsiteX414" fmla="*/ 2990850 w 6230937"/>
              <a:gd name="connsiteY414" fmla="*/ 2085657 h 4938712"/>
              <a:gd name="connsiteX415" fmla="*/ 2994660 w 6230937"/>
              <a:gd name="connsiteY415" fmla="*/ 2081847 h 4938712"/>
              <a:gd name="connsiteX416" fmla="*/ 2998787 w 6230937"/>
              <a:gd name="connsiteY416" fmla="*/ 2078672 h 4938712"/>
              <a:gd name="connsiteX417" fmla="*/ 3002280 w 6230937"/>
              <a:gd name="connsiteY417" fmla="*/ 2075815 h 4938712"/>
              <a:gd name="connsiteX418" fmla="*/ 3006090 w 6230937"/>
              <a:gd name="connsiteY418" fmla="*/ 2073275 h 4938712"/>
              <a:gd name="connsiteX419" fmla="*/ 3009582 w 6230937"/>
              <a:gd name="connsiteY419" fmla="*/ 2070735 h 4938712"/>
              <a:gd name="connsiteX420" fmla="*/ 3012757 w 6230937"/>
              <a:gd name="connsiteY420" fmla="*/ 2068195 h 4938712"/>
              <a:gd name="connsiteX421" fmla="*/ 3015932 w 6230937"/>
              <a:gd name="connsiteY421" fmla="*/ 2065655 h 4938712"/>
              <a:gd name="connsiteX422" fmla="*/ 3018155 w 6230937"/>
              <a:gd name="connsiteY422" fmla="*/ 2062797 h 4938712"/>
              <a:gd name="connsiteX423" fmla="*/ 3020060 w 6230937"/>
              <a:gd name="connsiteY423" fmla="*/ 2059622 h 4938712"/>
              <a:gd name="connsiteX424" fmla="*/ 3021647 w 6230937"/>
              <a:gd name="connsiteY424" fmla="*/ 2055177 h 4938712"/>
              <a:gd name="connsiteX425" fmla="*/ 3021965 w 6230937"/>
              <a:gd name="connsiteY425" fmla="*/ 2053272 h 4938712"/>
              <a:gd name="connsiteX426" fmla="*/ 3022282 w 6230937"/>
              <a:gd name="connsiteY426" fmla="*/ 2050732 h 4938712"/>
              <a:gd name="connsiteX427" fmla="*/ 3022282 w 6230937"/>
              <a:gd name="connsiteY427" fmla="*/ 2048192 h 4938712"/>
              <a:gd name="connsiteX428" fmla="*/ 3022282 w 6230937"/>
              <a:gd name="connsiteY428" fmla="*/ 2045017 h 4938712"/>
              <a:gd name="connsiteX429" fmla="*/ 3021330 w 6230937"/>
              <a:gd name="connsiteY429" fmla="*/ 2038667 h 4938712"/>
              <a:gd name="connsiteX430" fmla="*/ 3019742 w 6230937"/>
              <a:gd name="connsiteY430" fmla="*/ 2030730 h 4938712"/>
              <a:gd name="connsiteX431" fmla="*/ 3016885 w 6230937"/>
              <a:gd name="connsiteY431" fmla="*/ 2021840 h 4938712"/>
              <a:gd name="connsiteX432" fmla="*/ 3013075 w 6230937"/>
              <a:gd name="connsiteY432" fmla="*/ 2011362 h 4938712"/>
              <a:gd name="connsiteX433" fmla="*/ 2981007 w 6230937"/>
              <a:gd name="connsiteY433" fmla="*/ 2053272 h 4938712"/>
              <a:gd name="connsiteX434" fmla="*/ 2992120 w 6230937"/>
              <a:gd name="connsiteY434" fmla="*/ 1905317 h 4938712"/>
              <a:gd name="connsiteX435" fmla="*/ 2992437 w 6230937"/>
              <a:gd name="connsiteY435" fmla="*/ 1892617 h 4938712"/>
              <a:gd name="connsiteX436" fmla="*/ 2993708 w 6230937"/>
              <a:gd name="connsiteY436" fmla="*/ 1881187 h 4938712"/>
              <a:gd name="connsiteX437" fmla="*/ 2994342 w 6230937"/>
              <a:gd name="connsiteY437" fmla="*/ 1876108 h 4938712"/>
              <a:gd name="connsiteX438" fmla="*/ 2994977 w 6230937"/>
              <a:gd name="connsiteY438" fmla="*/ 1871662 h 4938712"/>
              <a:gd name="connsiteX439" fmla="*/ 2996247 w 6230937"/>
              <a:gd name="connsiteY439" fmla="*/ 1867217 h 4938712"/>
              <a:gd name="connsiteX440" fmla="*/ 2997517 w 6230937"/>
              <a:gd name="connsiteY440" fmla="*/ 1863407 h 4938712"/>
              <a:gd name="connsiteX441" fmla="*/ 2998787 w 6230937"/>
              <a:gd name="connsiteY441" fmla="*/ 1859597 h 4938712"/>
              <a:gd name="connsiteX442" fmla="*/ 3000058 w 6230937"/>
              <a:gd name="connsiteY442" fmla="*/ 1856105 h 4938712"/>
              <a:gd name="connsiteX443" fmla="*/ 3001645 w 6230937"/>
              <a:gd name="connsiteY443" fmla="*/ 1852612 h 4938712"/>
              <a:gd name="connsiteX444" fmla="*/ 3003232 w 6230937"/>
              <a:gd name="connsiteY444" fmla="*/ 1849438 h 4938712"/>
              <a:gd name="connsiteX445" fmla="*/ 3005137 w 6230937"/>
              <a:gd name="connsiteY445" fmla="*/ 1846580 h 4938712"/>
              <a:gd name="connsiteX446" fmla="*/ 3007360 w 6230937"/>
              <a:gd name="connsiteY446" fmla="*/ 1844040 h 4938712"/>
              <a:gd name="connsiteX447" fmla="*/ 3009582 w 6230937"/>
              <a:gd name="connsiteY447" fmla="*/ 1841500 h 4938712"/>
              <a:gd name="connsiteX448" fmla="*/ 3011805 w 6230937"/>
              <a:gd name="connsiteY448" fmla="*/ 1839278 h 4938712"/>
              <a:gd name="connsiteX449" fmla="*/ 3016885 w 6230937"/>
              <a:gd name="connsiteY449" fmla="*/ 1834833 h 4938712"/>
              <a:gd name="connsiteX450" fmla="*/ 3022282 w 6230937"/>
              <a:gd name="connsiteY450" fmla="*/ 1831340 h 4938712"/>
              <a:gd name="connsiteX451" fmla="*/ 3028632 w 6230937"/>
              <a:gd name="connsiteY451" fmla="*/ 1827530 h 4938712"/>
              <a:gd name="connsiteX452" fmla="*/ 3035300 w 6230937"/>
              <a:gd name="connsiteY452" fmla="*/ 1824355 h 4938712"/>
              <a:gd name="connsiteX453" fmla="*/ 3049905 w 6230937"/>
              <a:gd name="connsiteY453" fmla="*/ 1817370 h 4938712"/>
              <a:gd name="connsiteX454" fmla="*/ 3067050 w 6230937"/>
              <a:gd name="connsiteY454" fmla="*/ 1808798 h 4938712"/>
              <a:gd name="connsiteX455" fmla="*/ 3067050 w 6230937"/>
              <a:gd name="connsiteY455" fmla="*/ 1734185 h 4938712"/>
              <a:gd name="connsiteX456" fmla="*/ 3059112 w 6230937"/>
              <a:gd name="connsiteY456" fmla="*/ 1733550 h 4938712"/>
              <a:gd name="connsiteX457" fmla="*/ 3051492 w 6230937"/>
              <a:gd name="connsiteY457" fmla="*/ 1732915 h 4938712"/>
              <a:gd name="connsiteX458" fmla="*/ 3045460 w 6230937"/>
              <a:gd name="connsiteY458" fmla="*/ 1731645 h 4938712"/>
              <a:gd name="connsiteX459" fmla="*/ 3040380 w 6230937"/>
              <a:gd name="connsiteY459" fmla="*/ 1730693 h 4938712"/>
              <a:gd name="connsiteX460" fmla="*/ 3037840 w 6230937"/>
              <a:gd name="connsiteY460" fmla="*/ 1729740 h 4938712"/>
              <a:gd name="connsiteX461" fmla="*/ 3035935 w 6230937"/>
              <a:gd name="connsiteY461" fmla="*/ 1729105 h 4938712"/>
              <a:gd name="connsiteX462" fmla="*/ 3034030 w 6230937"/>
              <a:gd name="connsiteY462" fmla="*/ 1727835 h 4938712"/>
              <a:gd name="connsiteX463" fmla="*/ 3032443 w 6230937"/>
              <a:gd name="connsiteY463" fmla="*/ 1726565 h 4938712"/>
              <a:gd name="connsiteX464" fmla="*/ 3030855 w 6230937"/>
              <a:gd name="connsiteY464" fmla="*/ 1725613 h 4938712"/>
              <a:gd name="connsiteX465" fmla="*/ 3029902 w 6230937"/>
              <a:gd name="connsiteY465" fmla="*/ 1723708 h 4938712"/>
              <a:gd name="connsiteX466" fmla="*/ 3028632 w 6230937"/>
              <a:gd name="connsiteY466" fmla="*/ 1722120 h 4938712"/>
              <a:gd name="connsiteX467" fmla="*/ 3027997 w 6230937"/>
              <a:gd name="connsiteY467" fmla="*/ 1719580 h 4938712"/>
              <a:gd name="connsiteX468" fmla="*/ 3026410 w 6230937"/>
              <a:gd name="connsiteY468" fmla="*/ 1714500 h 4938712"/>
              <a:gd name="connsiteX469" fmla="*/ 3025457 w 6230937"/>
              <a:gd name="connsiteY469" fmla="*/ 1708468 h 4938712"/>
              <a:gd name="connsiteX470" fmla="*/ 3025140 w 6230937"/>
              <a:gd name="connsiteY470" fmla="*/ 1700848 h 4938712"/>
              <a:gd name="connsiteX471" fmla="*/ 3025140 w 6230937"/>
              <a:gd name="connsiteY471" fmla="*/ 1691640 h 4938712"/>
              <a:gd name="connsiteX472" fmla="*/ 3025457 w 6230937"/>
              <a:gd name="connsiteY472" fmla="*/ 1668145 h 4938712"/>
              <a:gd name="connsiteX473" fmla="*/ 3026410 w 6230937"/>
              <a:gd name="connsiteY473" fmla="*/ 1636713 h 4938712"/>
              <a:gd name="connsiteX474" fmla="*/ 3026410 w 6230937"/>
              <a:gd name="connsiteY474" fmla="*/ 1627823 h 4938712"/>
              <a:gd name="connsiteX475" fmla="*/ 3026727 w 6230937"/>
              <a:gd name="connsiteY475" fmla="*/ 1619250 h 4938712"/>
              <a:gd name="connsiteX476" fmla="*/ 3027045 w 6230937"/>
              <a:gd name="connsiteY476" fmla="*/ 1610995 h 4938712"/>
              <a:gd name="connsiteX477" fmla="*/ 3028315 w 6230937"/>
              <a:gd name="connsiteY477" fmla="*/ 1602740 h 4938712"/>
              <a:gd name="connsiteX478" fmla="*/ 3028950 w 6230937"/>
              <a:gd name="connsiteY478" fmla="*/ 1598930 h 4938712"/>
              <a:gd name="connsiteX479" fmla="*/ 3030220 w 6230937"/>
              <a:gd name="connsiteY479" fmla="*/ 1595120 h 4938712"/>
              <a:gd name="connsiteX480" fmla="*/ 3031490 w 6230937"/>
              <a:gd name="connsiteY480" fmla="*/ 1591310 h 4938712"/>
              <a:gd name="connsiteX481" fmla="*/ 3032760 w 6230937"/>
              <a:gd name="connsiteY481" fmla="*/ 1587183 h 4938712"/>
              <a:gd name="connsiteX482" fmla="*/ 3034983 w 6230937"/>
              <a:gd name="connsiteY482" fmla="*/ 1583373 h 4938712"/>
              <a:gd name="connsiteX483" fmla="*/ 3036887 w 6230937"/>
              <a:gd name="connsiteY483" fmla="*/ 1579563 h 4938712"/>
              <a:gd name="connsiteX484" fmla="*/ 3039110 w 6230937"/>
              <a:gd name="connsiteY484" fmla="*/ 1575753 h 4938712"/>
              <a:gd name="connsiteX485" fmla="*/ 3042285 w 6230937"/>
              <a:gd name="connsiteY485" fmla="*/ 1571625 h 4938712"/>
              <a:gd name="connsiteX486" fmla="*/ 3042948 w 6230937"/>
              <a:gd name="connsiteY486" fmla="*/ 1570732 h 4938712"/>
              <a:gd name="connsiteX487" fmla="*/ 3048000 w 6230937"/>
              <a:gd name="connsiteY487" fmla="*/ 1565910 h 4938712"/>
              <a:gd name="connsiteX488" fmla="*/ 3058478 w 6230937"/>
              <a:gd name="connsiteY488" fmla="*/ 1555433 h 4938712"/>
              <a:gd name="connsiteX489" fmla="*/ 3093720 w 6230937"/>
              <a:gd name="connsiteY489" fmla="*/ 1493203 h 4938712"/>
              <a:gd name="connsiteX490" fmla="*/ 3094672 w 6230937"/>
              <a:gd name="connsiteY490" fmla="*/ 1487170 h 4938712"/>
              <a:gd name="connsiteX491" fmla="*/ 3095625 w 6230937"/>
              <a:gd name="connsiteY491" fmla="*/ 1481773 h 4938712"/>
              <a:gd name="connsiteX492" fmla="*/ 3096260 w 6230937"/>
              <a:gd name="connsiteY492" fmla="*/ 1476693 h 4938712"/>
              <a:gd name="connsiteX493" fmla="*/ 3096260 w 6230937"/>
              <a:gd name="connsiteY493" fmla="*/ 1471613 h 4938712"/>
              <a:gd name="connsiteX494" fmla="*/ 3095942 w 6230937"/>
              <a:gd name="connsiteY494" fmla="*/ 1469073 h 4938712"/>
              <a:gd name="connsiteX495" fmla="*/ 3095625 w 6230937"/>
              <a:gd name="connsiteY495" fmla="*/ 1466533 h 4938712"/>
              <a:gd name="connsiteX496" fmla="*/ 3094672 w 6230937"/>
              <a:gd name="connsiteY496" fmla="*/ 1463993 h 4938712"/>
              <a:gd name="connsiteX497" fmla="*/ 3094037 w 6230937"/>
              <a:gd name="connsiteY497" fmla="*/ 1461453 h 4938712"/>
              <a:gd name="connsiteX498" fmla="*/ 3092450 w 6230937"/>
              <a:gd name="connsiteY498" fmla="*/ 1458913 h 4938712"/>
              <a:gd name="connsiteX499" fmla="*/ 3090862 w 6230937"/>
              <a:gd name="connsiteY499" fmla="*/ 1455738 h 4938712"/>
              <a:gd name="connsiteX500" fmla="*/ 3089275 w 6230937"/>
              <a:gd name="connsiteY500" fmla="*/ 1452880 h 4938712"/>
              <a:gd name="connsiteX501" fmla="*/ 3087052 w 6230937"/>
              <a:gd name="connsiteY501" fmla="*/ 1450023 h 4938712"/>
              <a:gd name="connsiteX502" fmla="*/ 3082607 w 6230937"/>
              <a:gd name="connsiteY502" fmla="*/ 1444308 h 4938712"/>
              <a:gd name="connsiteX503" fmla="*/ 3079750 w 6230937"/>
              <a:gd name="connsiteY503" fmla="*/ 1441768 h 4938712"/>
              <a:gd name="connsiteX504" fmla="*/ 3078480 w 6230937"/>
              <a:gd name="connsiteY504" fmla="*/ 1440498 h 4938712"/>
              <a:gd name="connsiteX505" fmla="*/ 3077210 w 6230937"/>
              <a:gd name="connsiteY505" fmla="*/ 1440180 h 4938712"/>
              <a:gd name="connsiteX506" fmla="*/ 3075622 w 6230937"/>
              <a:gd name="connsiteY506" fmla="*/ 1439863 h 4938712"/>
              <a:gd name="connsiteX507" fmla="*/ 3074670 w 6230937"/>
              <a:gd name="connsiteY507" fmla="*/ 1439863 h 4938712"/>
              <a:gd name="connsiteX508" fmla="*/ 3071812 w 6230937"/>
              <a:gd name="connsiteY508" fmla="*/ 1439863 h 4938712"/>
              <a:gd name="connsiteX509" fmla="*/ 3068320 w 6230937"/>
              <a:gd name="connsiteY509" fmla="*/ 1439228 h 4938712"/>
              <a:gd name="connsiteX510" fmla="*/ 3066097 w 6230937"/>
              <a:gd name="connsiteY510" fmla="*/ 1438910 h 4938712"/>
              <a:gd name="connsiteX511" fmla="*/ 3063240 w 6230937"/>
              <a:gd name="connsiteY511" fmla="*/ 1438275 h 4938712"/>
              <a:gd name="connsiteX512" fmla="*/ 3060065 w 6230937"/>
              <a:gd name="connsiteY512" fmla="*/ 1437323 h 4938712"/>
              <a:gd name="connsiteX513" fmla="*/ 3056572 w 6230937"/>
              <a:gd name="connsiteY513" fmla="*/ 1435735 h 4938712"/>
              <a:gd name="connsiteX514" fmla="*/ 3057525 w 6230937"/>
              <a:gd name="connsiteY514" fmla="*/ 1425258 h 4938712"/>
              <a:gd name="connsiteX515" fmla="*/ 3058478 w 6230937"/>
              <a:gd name="connsiteY515" fmla="*/ 1417320 h 4938712"/>
              <a:gd name="connsiteX516" fmla="*/ 3059747 w 6230937"/>
              <a:gd name="connsiteY516" fmla="*/ 1410970 h 4938712"/>
              <a:gd name="connsiteX517" fmla="*/ 3061335 w 6230937"/>
              <a:gd name="connsiteY517" fmla="*/ 1406525 h 4938712"/>
              <a:gd name="connsiteX518" fmla="*/ 3062605 w 6230937"/>
              <a:gd name="connsiteY518" fmla="*/ 1403668 h 4938712"/>
              <a:gd name="connsiteX519" fmla="*/ 3064193 w 6230937"/>
              <a:gd name="connsiteY519" fmla="*/ 1401763 h 4938712"/>
              <a:gd name="connsiteX520" fmla="*/ 3065780 w 6230937"/>
              <a:gd name="connsiteY520" fmla="*/ 1400175 h 4938712"/>
              <a:gd name="connsiteX521" fmla="*/ 3067050 w 6230937"/>
              <a:gd name="connsiteY521" fmla="*/ 1398588 h 4938712"/>
              <a:gd name="connsiteX522" fmla="*/ 3068637 w 6230937"/>
              <a:gd name="connsiteY522" fmla="*/ 1397000 h 4938712"/>
              <a:gd name="connsiteX523" fmla="*/ 3069908 w 6230937"/>
              <a:gd name="connsiteY523" fmla="*/ 1394460 h 4938712"/>
              <a:gd name="connsiteX524" fmla="*/ 3071495 w 6230937"/>
              <a:gd name="connsiteY524" fmla="*/ 1391603 h 4938712"/>
              <a:gd name="connsiteX525" fmla="*/ 3072765 w 6230937"/>
              <a:gd name="connsiteY525" fmla="*/ 1387158 h 4938712"/>
              <a:gd name="connsiteX526" fmla="*/ 3073400 w 6230937"/>
              <a:gd name="connsiteY526" fmla="*/ 1381443 h 4938712"/>
              <a:gd name="connsiteX527" fmla="*/ 3074670 w 6230937"/>
              <a:gd name="connsiteY527" fmla="*/ 1373188 h 4938712"/>
              <a:gd name="connsiteX528" fmla="*/ 3074987 w 6230937"/>
              <a:gd name="connsiteY528" fmla="*/ 1362710 h 4938712"/>
              <a:gd name="connsiteX529" fmla="*/ 3075305 w 6230937"/>
              <a:gd name="connsiteY529" fmla="*/ 1349375 h 4938712"/>
              <a:gd name="connsiteX530" fmla="*/ 3094672 w 6230937"/>
              <a:gd name="connsiteY530" fmla="*/ 1175068 h 4938712"/>
              <a:gd name="connsiteX531" fmla="*/ 3097212 w 6230937"/>
              <a:gd name="connsiteY531" fmla="*/ 1158558 h 4938712"/>
              <a:gd name="connsiteX532" fmla="*/ 3099435 w 6230937"/>
              <a:gd name="connsiteY532" fmla="*/ 1146493 h 4938712"/>
              <a:gd name="connsiteX533" fmla="*/ 3100705 w 6230937"/>
              <a:gd name="connsiteY533" fmla="*/ 1141413 h 4938712"/>
              <a:gd name="connsiteX534" fmla="*/ 3102292 w 6230937"/>
              <a:gd name="connsiteY534" fmla="*/ 1137285 h 4938712"/>
              <a:gd name="connsiteX535" fmla="*/ 3103880 w 6230937"/>
              <a:gd name="connsiteY535" fmla="*/ 1133793 h 4938712"/>
              <a:gd name="connsiteX536" fmla="*/ 3105785 w 6230937"/>
              <a:gd name="connsiteY536" fmla="*/ 1130300 h 4938712"/>
              <a:gd name="connsiteX537" fmla="*/ 3107690 w 6230937"/>
              <a:gd name="connsiteY537" fmla="*/ 1127443 h 4938712"/>
              <a:gd name="connsiteX538" fmla="*/ 3109912 w 6230937"/>
              <a:gd name="connsiteY538" fmla="*/ 1124903 h 4938712"/>
              <a:gd name="connsiteX539" fmla="*/ 3112770 w 6230937"/>
              <a:gd name="connsiteY539" fmla="*/ 1122045 h 4938712"/>
              <a:gd name="connsiteX540" fmla="*/ 3115945 w 6230937"/>
              <a:gd name="connsiteY540" fmla="*/ 1119187 h 4938712"/>
              <a:gd name="connsiteX541" fmla="*/ 3122930 w 6230937"/>
              <a:gd name="connsiteY541" fmla="*/ 1113155 h 4938712"/>
              <a:gd name="connsiteX542" fmla="*/ 3132137 w 6230937"/>
              <a:gd name="connsiteY542" fmla="*/ 1105217 h 4938712"/>
              <a:gd name="connsiteX543" fmla="*/ 3127692 w 6230937"/>
              <a:gd name="connsiteY543" fmla="*/ 1101408 h 4938712"/>
              <a:gd name="connsiteX544" fmla="*/ 3123247 w 6230937"/>
              <a:gd name="connsiteY544" fmla="*/ 1098233 h 4938712"/>
              <a:gd name="connsiteX545" fmla="*/ 3119437 w 6230937"/>
              <a:gd name="connsiteY545" fmla="*/ 1095057 h 4938712"/>
              <a:gd name="connsiteX546" fmla="*/ 3116262 w 6230937"/>
              <a:gd name="connsiteY546" fmla="*/ 1092200 h 4938712"/>
              <a:gd name="connsiteX547" fmla="*/ 3113405 w 6230937"/>
              <a:gd name="connsiteY547" fmla="*/ 1089025 h 4938712"/>
              <a:gd name="connsiteX548" fmla="*/ 3111500 w 6230937"/>
              <a:gd name="connsiteY548" fmla="*/ 1085850 h 4938712"/>
              <a:gd name="connsiteX549" fmla="*/ 3109595 w 6230937"/>
              <a:gd name="connsiteY549" fmla="*/ 1082675 h 4938712"/>
              <a:gd name="connsiteX550" fmla="*/ 3108960 w 6230937"/>
              <a:gd name="connsiteY550" fmla="*/ 1079500 h 4938712"/>
              <a:gd name="connsiteX551" fmla="*/ 3108007 w 6230937"/>
              <a:gd name="connsiteY551" fmla="*/ 1076008 h 4938712"/>
              <a:gd name="connsiteX552" fmla="*/ 3108007 w 6230937"/>
              <a:gd name="connsiteY552" fmla="*/ 1072198 h 4938712"/>
              <a:gd name="connsiteX553" fmla="*/ 3108325 w 6230937"/>
              <a:gd name="connsiteY553" fmla="*/ 1068070 h 4938712"/>
              <a:gd name="connsiteX554" fmla="*/ 3109595 w 6230937"/>
              <a:gd name="connsiteY554" fmla="*/ 1063307 h 4938712"/>
              <a:gd name="connsiteX555" fmla="*/ 3111182 w 6230937"/>
              <a:gd name="connsiteY555" fmla="*/ 1058228 h 4938712"/>
              <a:gd name="connsiteX556" fmla="*/ 3113087 w 6230937"/>
              <a:gd name="connsiteY556" fmla="*/ 1052513 h 4938712"/>
              <a:gd name="connsiteX557" fmla="*/ 3115945 w 6230937"/>
              <a:gd name="connsiteY557" fmla="*/ 1046163 h 4938712"/>
              <a:gd name="connsiteX558" fmla="*/ 3118485 w 6230937"/>
              <a:gd name="connsiteY558" fmla="*/ 1039177 h 4938712"/>
              <a:gd name="connsiteX559" fmla="*/ 3123565 w 6230937"/>
              <a:gd name="connsiteY559" fmla="*/ 1029335 h 4938712"/>
              <a:gd name="connsiteX560" fmla="*/ 3127692 w 6230937"/>
              <a:gd name="connsiteY560" fmla="*/ 1022350 h 4938712"/>
              <a:gd name="connsiteX561" fmla="*/ 3129597 w 6230937"/>
              <a:gd name="connsiteY561" fmla="*/ 1020128 h 4938712"/>
              <a:gd name="connsiteX562" fmla="*/ 3131185 w 6230937"/>
              <a:gd name="connsiteY562" fmla="*/ 1018223 h 4938712"/>
              <a:gd name="connsiteX563" fmla="*/ 3132455 w 6230937"/>
              <a:gd name="connsiteY563" fmla="*/ 1016635 h 4938712"/>
              <a:gd name="connsiteX564" fmla="*/ 3134042 w 6230937"/>
              <a:gd name="connsiteY564" fmla="*/ 1015683 h 4938712"/>
              <a:gd name="connsiteX565" fmla="*/ 3135312 w 6230937"/>
              <a:gd name="connsiteY565" fmla="*/ 1015365 h 4938712"/>
              <a:gd name="connsiteX566" fmla="*/ 3136582 w 6230937"/>
              <a:gd name="connsiteY566" fmla="*/ 1015047 h 4938712"/>
              <a:gd name="connsiteX567" fmla="*/ 3137217 w 6230937"/>
              <a:gd name="connsiteY567" fmla="*/ 1015047 h 4938712"/>
              <a:gd name="connsiteX568" fmla="*/ 3138170 w 6230937"/>
              <a:gd name="connsiteY568" fmla="*/ 1015365 h 4938712"/>
              <a:gd name="connsiteX569" fmla="*/ 3139122 w 6230937"/>
              <a:gd name="connsiteY569" fmla="*/ 1016318 h 4938712"/>
              <a:gd name="connsiteX570" fmla="*/ 3140075 w 6230937"/>
              <a:gd name="connsiteY570" fmla="*/ 1016953 h 4938712"/>
              <a:gd name="connsiteX571" fmla="*/ 3140710 w 6230937"/>
              <a:gd name="connsiteY571" fmla="*/ 1017588 h 4938712"/>
              <a:gd name="connsiteX572" fmla="*/ 3140392 w 6230937"/>
              <a:gd name="connsiteY572" fmla="*/ 1016635 h 4938712"/>
              <a:gd name="connsiteX573" fmla="*/ 3140075 w 6230937"/>
              <a:gd name="connsiteY573" fmla="*/ 1013460 h 4938712"/>
              <a:gd name="connsiteX574" fmla="*/ 3138170 w 6230937"/>
              <a:gd name="connsiteY574" fmla="*/ 1000125 h 4938712"/>
              <a:gd name="connsiteX575" fmla="*/ 3135630 w 6230937"/>
              <a:gd name="connsiteY575" fmla="*/ 975042 h 4938712"/>
              <a:gd name="connsiteX576" fmla="*/ 3135312 w 6230937"/>
              <a:gd name="connsiteY576" fmla="*/ 965835 h 4938712"/>
              <a:gd name="connsiteX577" fmla="*/ 3135630 w 6230937"/>
              <a:gd name="connsiteY577" fmla="*/ 955357 h 4938712"/>
              <a:gd name="connsiteX578" fmla="*/ 3136900 w 6230937"/>
              <a:gd name="connsiteY578" fmla="*/ 942975 h 4938712"/>
              <a:gd name="connsiteX579" fmla="*/ 3138170 w 6230937"/>
              <a:gd name="connsiteY579" fmla="*/ 929640 h 4938712"/>
              <a:gd name="connsiteX580" fmla="*/ 3140075 w 6230937"/>
              <a:gd name="connsiteY580" fmla="*/ 915035 h 4938712"/>
              <a:gd name="connsiteX581" fmla="*/ 3142297 w 6230937"/>
              <a:gd name="connsiteY581" fmla="*/ 899795 h 4938712"/>
              <a:gd name="connsiteX582" fmla="*/ 3144520 w 6230937"/>
              <a:gd name="connsiteY582" fmla="*/ 883920 h 4938712"/>
              <a:gd name="connsiteX583" fmla="*/ 3147377 w 6230937"/>
              <a:gd name="connsiteY583" fmla="*/ 867728 h 4938712"/>
              <a:gd name="connsiteX584" fmla="*/ 3153727 w 6230937"/>
              <a:gd name="connsiteY584" fmla="*/ 835978 h 4938712"/>
              <a:gd name="connsiteX585" fmla="*/ 3159760 w 6230937"/>
              <a:gd name="connsiteY585" fmla="*/ 805498 h 4938712"/>
              <a:gd name="connsiteX586" fmla="*/ 3166110 w 6230937"/>
              <a:gd name="connsiteY586" fmla="*/ 779463 h 4938712"/>
              <a:gd name="connsiteX587" fmla="*/ 3171190 w 6230937"/>
              <a:gd name="connsiteY587" fmla="*/ 759143 h 4938712"/>
              <a:gd name="connsiteX588" fmla="*/ 3178175 w 6230937"/>
              <a:gd name="connsiteY588" fmla="*/ 737870 h 4938712"/>
              <a:gd name="connsiteX589" fmla="*/ 3179762 w 6230937"/>
              <a:gd name="connsiteY589" fmla="*/ 731203 h 4938712"/>
              <a:gd name="connsiteX590" fmla="*/ 3181032 w 6230937"/>
              <a:gd name="connsiteY590" fmla="*/ 724535 h 4938712"/>
              <a:gd name="connsiteX591" fmla="*/ 3181667 w 6230937"/>
              <a:gd name="connsiteY591" fmla="*/ 717868 h 4938712"/>
              <a:gd name="connsiteX592" fmla="*/ 3181985 w 6230937"/>
              <a:gd name="connsiteY592" fmla="*/ 710883 h 4938712"/>
              <a:gd name="connsiteX593" fmla="*/ 3183255 w 6230937"/>
              <a:gd name="connsiteY593" fmla="*/ 703263 h 4938712"/>
              <a:gd name="connsiteX594" fmla="*/ 3184525 w 6230937"/>
              <a:gd name="connsiteY594" fmla="*/ 694055 h 4938712"/>
              <a:gd name="connsiteX595" fmla="*/ 3186112 w 6230937"/>
              <a:gd name="connsiteY595" fmla="*/ 683578 h 4938712"/>
              <a:gd name="connsiteX596" fmla="*/ 3188335 w 6230937"/>
              <a:gd name="connsiteY596" fmla="*/ 670878 h 4938712"/>
              <a:gd name="connsiteX597" fmla="*/ 3264217 w 6230937"/>
              <a:gd name="connsiteY597" fmla="*/ 371793 h 4938712"/>
              <a:gd name="connsiteX598" fmla="*/ 3269297 w 6230937"/>
              <a:gd name="connsiteY598" fmla="*/ 351473 h 4938712"/>
              <a:gd name="connsiteX599" fmla="*/ 3273425 w 6230937"/>
              <a:gd name="connsiteY599" fmla="*/ 333375 h 4938712"/>
              <a:gd name="connsiteX600" fmla="*/ 3275965 w 6230937"/>
              <a:gd name="connsiteY600" fmla="*/ 324803 h 4938712"/>
              <a:gd name="connsiteX601" fmla="*/ 3278505 w 6230937"/>
              <a:gd name="connsiteY601" fmla="*/ 316865 h 4938712"/>
              <a:gd name="connsiteX602" fmla="*/ 3281362 w 6230937"/>
              <a:gd name="connsiteY602" fmla="*/ 309245 h 4938712"/>
              <a:gd name="connsiteX603" fmla="*/ 3284537 w 6230937"/>
              <a:gd name="connsiteY603" fmla="*/ 302260 h 4938712"/>
              <a:gd name="connsiteX604" fmla="*/ 3286442 w 6230937"/>
              <a:gd name="connsiteY604" fmla="*/ 299085 h 4938712"/>
              <a:gd name="connsiteX605" fmla="*/ 3288347 w 6230937"/>
              <a:gd name="connsiteY605" fmla="*/ 295910 h 4938712"/>
              <a:gd name="connsiteX606" fmla="*/ 3290252 w 6230937"/>
              <a:gd name="connsiteY606" fmla="*/ 292735 h 4938712"/>
              <a:gd name="connsiteX607" fmla="*/ 3292792 w 6230937"/>
              <a:gd name="connsiteY607" fmla="*/ 290195 h 4938712"/>
              <a:gd name="connsiteX608" fmla="*/ 3295332 w 6230937"/>
              <a:gd name="connsiteY608" fmla="*/ 287338 h 4938712"/>
              <a:gd name="connsiteX609" fmla="*/ 3297872 w 6230937"/>
              <a:gd name="connsiteY609" fmla="*/ 284480 h 4938712"/>
              <a:gd name="connsiteX610" fmla="*/ 3300730 w 6230937"/>
              <a:gd name="connsiteY610" fmla="*/ 282258 h 4938712"/>
              <a:gd name="connsiteX611" fmla="*/ 3303587 w 6230937"/>
              <a:gd name="connsiteY611" fmla="*/ 280035 h 4938712"/>
              <a:gd name="connsiteX612" fmla="*/ 3307080 w 6230937"/>
              <a:gd name="connsiteY612" fmla="*/ 278130 h 4938712"/>
              <a:gd name="connsiteX613" fmla="*/ 3310572 w 6230937"/>
              <a:gd name="connsiteY613" fmla="*/ 275908 h 4938712"/>
              <a:gd name="connsiteX614" fmla="*/ 3314065 w 6230937"/>
              <a:gd name="connsiteY614" fmla="*/ 274003 h 4938712"/>
              <a:gd name="connsiteX615" fmla="*/ 3318510 w 6230937"/>
              <a:gd name="connsiteY615" fmla="*/ 272415 h 4938712"/>
              <a:gd name="connsiteX616" fmla="*/ 3322637 w 6230937"/>
              <a:gd name="connsiteY616" fmla="*/ 270828 h 4938712"/>
              <a:gd name="connsiteX617" fmla="*/ 3327400 w 6230937"/>
              <a:gd name="connsiteY617" fmla="*/ 269875 h 4938712"/>
              <a:gd name="connsiteX618" fmla="*/ 3331845 w 6230937"/>
              <a:gd name="connsiteY618" fmla="*/ 268605 h 4938712"/>
              <a:gd name="connsiteX619" fmla="*/ 3337560 w 6230937"/>
              <a:gd name="connsiteY619" fmla="*/ 267970 h 4938712"/>
              <a:gd name="connsiteX620" fmla="*/ 3345497 w 6230937"/>
              <a:gd name="connsiteY620" fmla="*/ 267335 h 4938712"/>
              <a:gd name="connsiteX621" fmla="*/ 3362007 w 6230937"/>
              <a:gd name="connsiteY621" fmla="*/ 267018 h 4938712"/>
              <a:gd name="connsiteX622" fmla="*/ 3383915 w 6230937"/>
              <a:gd name="connsiteY622" fmla="*/ 266700 h 4938712"/>
              <a:gd name="connsiteX623" fmla="*/ 3408997 w 6230937"/>
              <a:gd name="connsiteY623" fmla="*/ 266383 h 4938712"/>
              <a:gd name="connsiteX624" fmla="*/ 3434397 w 6230937"/>
              <a:gd name="connsiteY624" fmla="*/ 266065 h 4938712"/>
              <a:gd name="connsiteX625" fmla="*/ 3458210 w 6230937"/>
              <a:gd name="connsiteY625" fmla="*/ 266383 h 4938712"/>
              <a:gd name="connsiteX626" fmla="*/ 3477260 w 6230937"/>
              <a:gd name="connsiteY626" fmla="*/ 266383 h 4938712"/>
              <a:gd name="connsiteX627" fmla="*/ 3489007 w 6230937"/>
              <a:gd name="connsiteY627" fmla="*/ 267018 h 4938712"/>
              <a:gd name="connsiteX628" fmla="*/ 3494405 w 6230937"/>
              <a:gd name="connsiteY628" fmla="*/ 267335 h 4938712"/>
              <a:gd name="connsiteX629" fmla="*/ 3498532 w 6230937"/>
              <a:gd name="connsiteY629" fmla="*/ 268288 h 4938712"/>
              <a:gd name="connsiteX630" fmla="*/ 3501707 w 6230937"/>
              <a:gd name="connsiteY630" fmla="*/ 268923 h 4938712"/>
              <a:gd name="connsiteX631" fmla="*/ 3504247 w 6230937"/>
              <a:gd name="connsiteY631" fmla="*/ 269875 h 4938712"/>
              <a:gd name="connsiteX632" fmla="*/ 3507740 w 6230937"/>
              <a:gd name="connsiteY632" fmla="*/ 271463 h 4938712"/>
              <a:gd name="connsiteX633" fmla="*/ 3511550 w 6230937"/>
              <a:gd name="connsiteY633" fmla="*/ 273050 h 4938712"/>
              <a:gd name="connsiteX634" fmla="*/ 3515360 w 6230937"/>
              <a:gd name="connsiteY634" fmla="*/ 274003 h 4938712"/>
              <a:gd name="connsiteX635" fmla="*/ 3518852 w 6230937"/>
              <a:gd name="connsiteY635" fmla="*/ 275590 h 4938712"/>
              <a:gd name="connsiteX636" fmla="*/ 3619817 w 6230937"/>
              <a:gd name="connsiteY636" fmla="*/ 316230 h 4938712"/>
              <a:gd name="connsiteX637" fmla="*/ 3626802 w 6230937"/>
              <a:gd name="connsiteY637" fmla="*/ 307658 h 4938712"/>
              <a:gd name="connsiteX638" fmla="*/ 3633152 w 6230937"/>
              <a:gd name="connsiteY638" fmla="*/ 298768 h 4938712"/>
              <a:gd name="connsiteX639" fmla="*/ 3638550 w 6230937"/>
              <a:gd name="connsiteY639" fmla="*/ 290195 h 4938712"/>
              <a:gd name="connsiteX640" fmla="*/ 3642995 w 6230937"/>
              <a:gd name="connsiteY640" fmla="*/ 281623 h 4938712"/>
              <a:gd name="connsiteX641" fmla="*/ 3647122 w 6230937"/>
              <a:gd name="connsiteY641" fmla="*/ 273050 h 4938712"/>
              <a:gd name="connsiteX642" fmla="*/ 3650615 w 6230937"/>
              <a:gd name="connsiteY642" fmla="*/ 264478 h 4938712"/>
              <a:gd name="connsiteX643" fmla="*/ 3653155 w 6230937"/>
              <a:gd name="connsiteY643" fmla="*/ 255905 h 4938712"/>
              <a:gd name="connsiteX644" fmla="*/ 3655695 w 6230937"/>
              <a:gd name="connsiteY644" fmla="*/ 247650 h 4938712"/>
              <a:gd name="connsiteX645" fmla="*/ 3659505 w 6230937"/>
              <a:gd name="connsiteY645" fmla="*/ 231140 h 4938712"/>
              <a:gd name="connsiteX646" fmla="*/ 3662680 w 6230937"/>
              <a:gd name="connsiteY646" fmla="*/ 215583 h 4938712"/>
              <a:gd name="connsiteX647" fmla="*/ 3663950 w 6230937"/>
              <a:gd name="connsiteY647" fmla="*/ 208280 h 4938712"/>
              <a:gd name="connsiteX648" fmla="*/ 3665220 w 6230937"/>
              <a:gd name="connsiteY648" fmla="*/ 200978 h 4938712"/>
              <a:gd name="connsiteX649" fmla="*/ 3667442 w 6230937"/>
              <a:gd name="connsiteY649" fmla="*/ 193993 h 4938712"/>
              <a:gd name="connsiteX650" fmla="*/ 3669347 w 6230937"/>
              <a:gd name="connsiteY650" fmla="*/ 187325 h 4938712"/>
              <a:gd name="connsiteX651" fmla="*/ 3671252 w 6230937"/>
              <a:gd name="connsiteY651" fmla="*/ 180658 h 4938712"/>
              <a:gd name="connsiteX652" fmla="*/ 3673792 w 6230937"/>
              <a:gd name="connsiteY652" fmla="*/ 174943 h 4938712"/>
              <a:gd name="connsiteX653" fmla="*/ 3676967 w 6230937"/>
              <a:gd name="connsiteY653" fmla="*/ 168910 h 4938712"/>
              <a:gd name="connsiteX654" fmla="*/ 3680460 w 6230937"/>
              <a:gd name="connsiteY654" fmla="*/ 163513 h 4938712"/>
              <a:gd name="connsiteX655" fmla="*/ 3684905 w 6230937"/>
              <a:gd name="connsiteY655" fmla="*/ 158433 h 4938712"/>
              <a:gd name="connsiteX656" fmla="*/ 3689985 w 6230937"/>
              <a:gd name="connsiteY656" fmla="*/ 153353 h 4938712"/>
              <a:gd name="connsiteX657" fmla="*/ 3695700 w 6230937"/>
              <a:gd name="connsiteY657" fmla="*/ 149225 h 4938712"/>
              <a:gd name="connsiteX658" fmla="*/ 3702367 w 6230937"/>
              <a:gd name="connsiteY658" fmla="*/ 145098 h 4938712"/>
              <a:gd name="connsiteX659" fmla="*/ 3709987 w 6230937"/>
              <a:gd name="connsiteY659" fmla="*/ 141605 h 4938712"/>
              <a:gd name="connsiteX660" fmla="*/ 3719195 w 6230937"/>
              <a:gd name="connsiteY660" fmla="*/ 138748 h 4938712"/>
              <a:gd name="connsiteX661" fmla="*/ 3728720 w 6230937"/>
              <a:gd name="connsiteY661" fmla="*/ 136208 h 4938712"/>
              <a:gd name="connsiteX662" fmla="*/ 3740150 w 6230937"/>
              <a:gd name="connsiteY662" fmla="*/ 134303 h 4938712"/>
              <a:gd name="connsiteX663" fmla="*/ 3752532 w 6230937"/>
              <a:gd name="connsiteY663" fmla="*/ 132715 h 4938712"/>
              <a:gd name="connsiteX664" fmla="*/ 3766185 w 6230937"/>
              <a:gd name="connsiteY664" fmla="*/ 131445 h 4938712"/>
              <a:gd name="connsiteX665" fmla="*/ 3781425 w 6230937"/>
              <a:gd name="connsiteY665" fmla="*/ 131128 h 4938712"/>
              <a:gd name="connsiteX666" fmla="*/ 3798570 w 6230937"/>
              <a:gd name="connsiteY666" fmla="*/ 131128 h 4938712"/>
              <a:gd name="connsiteX667" fmla="*/ 3804920 w 6230937"/>
              <a:gd name="connsiteY667" fmla="*/ 131445 h 4938712"/>
              <a:gd name="connsiteX668" fmla="*/ 3810317 w 6230937"/>
              <a:gd name="connsiteY668" fmla="*/ 132080 h 4938712"/>
              <a:gd name="connsiteX669" fmla="*/ 3814445 w 6230937"/>
              <a:gd name="connsiteY669" fmla="*/ 132398 h 4938712"/>
              <a:gd name="connsiteX670" fmla="*/ 3817937 w 6230937"/>
              <a:gd name="connsiteY670" fmla="*/ 133033 h 4938712"/>
              <a:gd name="connsiteX671" fmla="*/ 3821112 w 6230937"/>
              <a:gd name="connsiteY671" fmla="*/ 133985 h 4938712"/>
              <a:gd name="connsiteX672" fmla="*/ 3823335 w 6230937"/>
              <a:gd name="connsiteY672" fmla="*/ 134620 h 4938712"/>
              <a:gd name="connsiteX673" fmla="*/ 3825557 w 6230937"/>
              <a:gd name="connsiteY673" fmla="*/ 135890 h 4938712"/>
              <a:gd name="connsiteX674" fmla="*/ 3827462 w 6230937"/>
              <a:gd name="connsiteY674" fmla="*/ 137160 h 4938712"/>
              <a:gd name="connsiteX675" fmla="*/ 3830320 w 6230937"/>
              <a:gd name="connsiteY675" fmla="*/ 139065 h 4938712"/>
              <a:gd name="connsiteX676" fmla="*/ 3834765 w 6230937"/>
              <a:gd name="connsiteY676" fmla="*/ 141288 h 4938712"/>
              <a:gd name="connsiteX677" fmla="*/ 3837622 w 6230937"/>
              <a:gd name="connsiteY677" fmla="*/ 142558 h 4938712"/>
              <a:gd name="connsiteX678" fmla="*/ 3840480 w 6230937"/>
              <a:gd name="connsiteY678" fmla="*/ 143510 h 4938712"/>
              <a:gd name="connsiteX679" fmla="*/ 3844925 w 6230937"/>
              <a:gd name="connsiteY679" fmla="*/ 144780 h 4938712"/>
              <a:gd name="connsiteX680" fmla="*/ 3850005 w 6230937"/>
              <a:gd name="connsiteY680" fmla="*/ 146050 h 4938712"/>
              <a:gd name="connsiteX681" fmla="*/ 3852545 w 6230937"/>
              <a:gd name="connsiteY681" fmla="*/ 146368 h 4938712"/>
              <a:gd name="connsiteX682" fmla="*/ 3855085 w 6230937"/>
              <a:gd name="connsiteY682" fmla="*/ 146368 h 4938712"/>
              <a:gd name="connsiteX683" fmla="*/ 3980815 w 6230937"/>
              <a:gd name="connsiteY683" fmla="*/ 184468 h 4938712"/>
              <a:gd name="connsiteX684" fmla="*/ 3995102 w 6230937"/>
              <a:gd name="connsiteY684" fmla="*/ 189865 h 4938712"/>
              <a:gd name="connsiteX685" fmla="*/ 4009707 w 6230937"/>
              <a:gd name="connsiteY685" fmla="*/ 195580 h 4938712"/>
              <a:gd name="connsiteX686" fmla="*/ 4016375 w 6230937"/>
              <a:gd name="connsiteY686" fmla="*/ 198120 h 4938712"/>
              <a:gd name="connsiteX687" fmla="*/ 4022725 w 6230937"/>
              <a:gd name="connsiteY687" fmla="*/ 200660 h 4938712"/>
              <a:gd name="connsiteX688" fmla="*/ 4029392 w 6230937"/>
              <a:gd name="connsiteY688" fmla="*/ 203518 h 4938712"/>
              <a:gd name="connsiteX689" fmla="*/ 4035742 w 6230937"/>
              <a:gd name="connsiteY689" fmla="*/ 206375 h 4938712"/>
              <a:gd name="connsiteX690" fmla="*/ 4041457 w 6230937"/>
              <a:gd name="connsiteY690" fmla="*/ 209868 h 4938712"/>
              <a:gd name="connsiteX691" fmla="*/ 4047490 w 6230937"/>
              <a:gd name="connsiteY691" fmla="*/ 213360 h 4938712"/>
              <a:gd name="connsiteX692" fmla="*/ 4052570 w 6230937"/>
              <a:gd name="connsiteY692" fmla="*/ 217170 h 4938712"/>
              <a:gd name="connsiteX693" fmla="*/ 4057650 w 6230937"/>
              <a:gd name="connsiteY693" fmla="*/ 221615 h 4938712"/>
              <a:gd name="connsiteX694" fmla="*/ 4061777 w 6230937"/>
              <a:gd name="connsiteY694" fmla="*/ 226695 h 4938712"/>
              <a:gd name="connsiteX695" fmla="*/ 4065587 w 6230937"/>
              <a:gd name="connsiteY695" fmla="*/ 232093 h 4938712"/>
              <a:gd name="connsiteX696" fmla="*/ 4067175 w 6230937"/>
              <a:gd name="connsiteY696" fmla="*/ 234633 h 4938712"/>
              <a:gd name="connsiteX697" fmla="*/ 4068762 w 6230937"/>
              <a:gd name="connsiteY697" fmla="*/ 237808 h 4938712"/>
              <a:gd name="connsiteX698" fmla="*/ 4070350 w 6230937"/>
              <a:gd name="connsiteY698" fmla="*/ 241300 h 4938712"/>
              <a:gd name="connsiteX699" fmla="*/ 4071620 w 6230937"/>
              <a:gd name="connsiteY699" fmla="*/ 244475 h 4938712"/>
              <a:gd name="connsiteX700" fmla="*/ 4075430 w 6230937"/>
              <a:gd name="connsiteY700" fmla="*/ 256540 h 4938712"/>
              <a:gd name="connsiteX701" fmla="*/ 4078922 w 6230937"/>
              <a:gd name="connsiteY701" fmla="*/ 267970 h 4938712"/>
              <a:gd name="connsiteX702" fmla="*/ 4082097 w 6230937"/>
              <a:gd name="connsiteY702" fmla="*/ 278765 h 4938712"/>
              <a:gd name="connsiteX703" fmla="*/ 4084320 w 6230937"/>
              <a:gd name="connsiteY703" fmla="*/ 288925 h 4938712"/>
              <a:gd name="connsiteX704" fmla="*/ 4086225 w 6230937"/>
              <a:gd name="connsiteY704" fmla="*/ 299085 h 4938712"/>
              <a:gd name="connsiteX705" fmla="*/ 4087812 w 6230937"/>
              <a:gd name="connsiteY705" fmla="*/ 308293 h 4938712"/>
              <a:gd name="connsiteX706" fmla="*/ 4089082 w 6230937"/>
              <a:gd name="connsiteY706" fmla="*/ 317183 h 4938712"/>
              <a:gd name="connsiteX707" fmla="*/ 4089717 w 6230937"/>
              <a:gd name="connsiteY707" fmla="*/ 325755 h 4938712"/>
              <a:gd name="connsiteX708" fmla="*/ 4090352 w 6230937"/>
              <a:gd name="connsiteY708" fmla="*/ 334328 h 4938712"/>
              <a:gd name="connsiteX709" fmla="*/ 4090352 w 6230937"/>
              <a:gd name="connsiteY709" fmla="*/ 342265 h 4938712"/>
              <a:gd name="connsiteX710" fmla="*/ 4090352 w 6230937"/>
              <a:gd name="connsiteY710" fmla="*/ 349885 h 4938712"/>
              <a:gd name="connsiteX711" fmla="*/ 4089717 w 6230937"/>
              <a:gd name="connsiteY711" fmla="*/ 357823 h 4938712"/>
              <a:gd name="connsiteX712" fmla="*/ 4089082 w 6230937"/>
              <a:gd name="connsiteY712" fmla="*/ 365125 h 4938712"/>
              <a:gd name="connsiteX713" fmla="*/ 4087812 w 6230937"/>
              <a:gd name="connsiteY713" fmla="*/ 372745 h 4938712"/>
              <a:gd name="connsiteX714" fmla="*/ 4087177 w 6230937"/>
              <a:gd name="connsiteY714" fmla="*/ 380048 h 4938712"/>
              <a:gd name="connsiteX715" fmla="*/ 4085590 w 6230937"/>
              <a:gd name="connsiteY715" fmla="*/ 387033 h 4938712"/>
              <a:gd name="connsiteX716" fmla="*/ 4082732 w 6230937"/>
              <a:gd name="connsiteY716" fmla="*/ 401638 h 4938712"/>
              <a:gd name="connsiteX717" fmla="*/ 4079240 w 6230937"/>
              <a:gd name="connsiteY717" fmla="*/ 416560 h 4938712"/>
              <a:gd name="connsiteX718" fmla="*/ 4075747 w 6230937"/>
              <a:gd name="connsiteY718" fmla="*/ 431800 h 4938712"/>
              <a:gd name="connsiteX719" fmla="*/ 4072572 w 6230937"/>
              <a:gd name="connsiteY719" fmla="*/ 447993 h 4938712"/>
              <a:gd name="connsiteX720" fmla="*/ 4069715 w 6230937"/>
              <a:gd name="connsiteY720" fmla="*/ 466090 h 4938712"/>
              <a:gd name="connsiteX721" fmla="*/ 4066857 w 6230937"/>
              <a:gd name="connsiteY721" fmla="*/ 485140 h 4938712"/>
              <a:gd name="connsiteX722" fmla="*/ 4065587 w 6230937"/>
              <a:gd name="connsiteY722" fmla="*/ 495300 h 4938712"/>
              <a:gd name="connsiteX723" fmla="*/ 4064952 w 6230937"/>
              <a:gd name="connsiteY723" fmla="*/ 506095 h 4938712"/>
              <a:gd name="connsiteX724" fmla="*/ 4064000 w 6230937"/>
              <a:gd name="connsiteY724" fmla="*/ 517525 h 4938712"/>
              <a:gd name="connsiteX725" fmla="*/ 4063682 w 6230937"/>
              <a:gd name="connsiteY725" fmla="*/ 529590 h 4938712"/>
              <a:gd name="connsiteX726" fmla="*/ 4071937 w 6230937"/>
              <a:gd name="connsiteY726" fmla="*/ 528003 h 4938712"/>
              <a:gd name="connsiteX727" fmla="*/ 4080827 w 6230937"/>
              <a:gd name="connsiteY727" fmla="*/ 526415 h 4938712"/>
              <a:gd name="connsiteX728" fmla="*/ 4089717 w 6230937"/>
              <a:gd name="connsiteY728" fmla="*/ 525463 h 4938712"/>
              <a:gd name="connsiteX729" fmla="*/ 4099560 w 6230937"/>
              <a:gd name="connsiteY729" fmla="*/ 525145 h 4938712"/>
              <a:gd name="connsiteX730" fmla="*/ 4109402 w 6230937"/>
              <a:gd name="connsiteY730" fmla="*/ 524828 h 4938712"/>
              <a:gd name="connsiteX731" fmla="*/ 4119562 w 6230937"/>
              <a:gd name="connsiteY731" fmla="*/ 525145 h 4938712"/>
              <a:gd name="connsiteX732" fmla="*/ 4129405 w 6230937"/>
              <a:gd name="connsiteY732" fmla="*/ 525463 h 4938712"/>
              <a:gd name="connsiteX733" fmla="*/ 4140200 w 6230937"/>
              <a:gd name="connsiteY733" fmla="*/ 526415 h 4938712"/>
              <a:gd name="connsiteX734" fmla="*/ 4150042 w 6230937"/>
              <a:gd name="connsiteY734" fmla="*/ 527050 h 4938712"/>
              <a:gd name="connsiteX735" fmla="*/ 4160202 w 6230937"/>
              <a:gd name="connsiteY735" fmla="*/ 528638 h 4938712"/>
              <a:gd name="connsiteX736" fmla="*/ 4170362 w 6230937"/>
              <a:gd name="connsiteY736" fmla="*/ 530225 h 4938712"/>
              <a:gd name="connsiteX737" fmla="*/ 4179887 w 6230937"/>
              <a:gd name="connsiteY737" fmla="*/ 531813 h 4938712"/>
              <a:gd name="connsiteX738" fmla="*/ 4189095 w 6230937"/>
              <a:gd name="connsiteY738" fmla="*/ 533718 h 4938712"/>
              <a:gd name="connsiteX739" fmla="*/ 4197985 w 6230937"/>
              <a:gd name="connsiteY739" fmla="*/ 536258 h 4938712"/>
              <a:gd name="connsiteX740" fmla="*/ 4206557 w 6230937"/>
              <a:gd name="connsiteY740" fmla="*/ 538480 h 4938712"/>
              <a:gd name="connsiteX741" fmla="*/ 4214495 w 6230937"/>
              <a:gd name="connsiteY741" fmla="*/ 541020 h 4938712"/>
              <a:gd name="connsiteX742" fmla="*/ 4218305 w 6230937"/>
              <a:gd name="connsiteY742" fmla="*/ 542608 h 4938712"/>
              <a:gd name="connsiteX743" fmla="*/ 4222115 w 6230937"/>
              <a:gd name="connsiteY743" fmla="*/ 544195 h 4938712"/>
              <a:gd name="connsiteX744" fmla="*/ 4245292 w 6230937"/>
              <a:gd name="connsiteY744" fmla="*/ 552768 h 4938712"/>
              <a:gd name="connsiteX745" fmla="*/ 4270057 w 6230937"/>
              <a:gd name="connsiteY745" fmla="*/ 562928 h 4938712"/>
              <a:gd name="connsiteX746" fmla="*/ 4283392 w 6230937"/>
              <a:gd name="connsiteY746" fmla="*/ 568325 h 4938712"/>
              <a:gd name="connsiteX747" fmla="*/ 4296092 w 6230937"/>
              <a:gd name="connsiteY747" fmla="*/ 574358 h 4938712"/>
              <a:gd name="connsiteX748" fmla="*/ 4309110 w 6230937"/>
              <a:gd name="connsiteY748" fmla="*/ 580390 h 4938712"/>
              <a:gd name="connsiteX749" fmla="*/ 4321492 w 6230937"/>
              <a:gd name="connsiteY749" fmla="*/ 587375 h 4938712"/>
              <a:gd name="connsiteX750" fmla="*/ 4333240 w 6230937"/>
              <a:gd name="connsiteY750" fmla="*/ 594360 h 4938712"/>
              <a:gd name="connsiteX751" fmla="*/ 4344670 w 6230937"/>
              <a:gd name="connsiteY751" fmla="*/ 602298 h 4938712"/>
              <a:gd name="connsiteX752" fmla="*/ 4350067 w 6230937"/>
              <a:gd name="connsiteY752" fmla="*/ 606108 h 4938712"/>
              <a:gd name="connsiteX753" fmla="*/ 4355147 w 6230937"/>
              <a:gd name="connsiteY753" fmla="*/ 610235 h 4938712"/>
              <a:gd name="connsiteX754" fmla="*/ 4360227 w 6230937"/>
              <a:gd name="connsiteY754" fmla="*/ 614363 h 4938712"/>
              <a:gd name="connsiteX755" fmla="*/ 4364355 w 6230937"/>
              <a:gd name="connsiteY755" fmla="*/ 618808 h 4938712"/>
              <a:gd name="connsiteX756" fmla="*/ 4368800 w 6230937"/>
              <a:gd name="connsiteY756" fmla="*/ 622935 h 4938712"/>
              <a:gd name="connsiteX757" fmla="*/ 4372610 w 6230937"/>
              <a:gd name="connsiteY757" fmla="*/ 627698 h 4938712"/>
              <a:gd name="connsiteX758" fmla="*/ 4376420 w 6230937"/>
              <a:gd name="connsiteY758" fmla="*/ 632143 h 4938712"/>
              <a:gd name="connsiteX759" fmla="*/ 4379595 w 6230937"/>
              <a:gd name="connsiteY759" fmla="*/ 636905 h 4938712"/>
              <a:gd name="connsiteX760" fmla="*/ 4382770 w 6230937"/>
              <a:gd name="connsiteY760" fmla="*/ 641985 h 4938712"/>
              <a:gd name="connsiteX761" fmla="*/ 4384992 w 6230937"/>
              <a:gd name="connsiteY761" fmla="*/ 647065 h 4938712"/>
              <a:gd name="connsiteX762" fmla="*/ 4386897 w 6230937"/>
              <a:gd name="connsiteY762" fmla="*/ 652145 h 4938712"/>
              <a:gd name="connsiteX763" fmla="*/ 4388485 w 6230937"/>
              <a:gd name="connsiteY763" fmla="*/ 657225 h 4938712"/>
              <a:gd name="connsiteX764" fmla="*/ 4393565 w 6230937"/>
              <a:gd name="connsiteY764" fmla="*/ 653733 h 4938712"/>
              <a:gd name="connsiteX765" fmla="*/ 4398010 w 6230937"/>
              <a:gd name="connsiteY765" fmla="*/ 650240 h 4938712"/>
              <a:gd name="connsiteX766" fmla="*/ 4401820 w 6230937"/>
              <a:gd name="connsiteY766" fmla="*/ 647065 h 4938712"/>
              <a:gd name="connsiteX767" fmla="*/ 4404360 w 6230937"/>
              <a:gd name="connsiteY767" fmla="*/ 644208 h 4938712"/>
              <a:gd name="connsiteX768" fmla="*/ 4406900 w 6230937"/>
              <a:gd name="connsiteY768" fmla="*/ 641668 h 4938712"/>
              <a:gd name="connsiteX769" fmla="*/ 4409122 w 6230937"/>
              <a:gd name="connsiteY769" fmla="*/ 638810 h 4938712"/>
              <a:gd name="connsiteX770" fmla="*/ 4410710 w 6230937"/>
              <a:gd name="connsiteY770" fmla="*/ 636270 h 4938712"/>
              <a:gd name="connsiteX771" fmla="*/ 4411980 w 6230937"/>
              <a:gd name="connsiteY771" fmla="*/ 633095 h 4938712"/>
              <a:gd name="connsiteX772" fmla="*/ 4413885 w 6230937"/>
              <a:gd name="connsiteY772" fmla="*/ 626428 h 4938712"/>
              <a:gd name="connsiteX773" fmla="*/ 4415790 w 6230937"/>
              <a:gd name="connsiteY773" fmla="*/ 618173 h 4938712"/>
              <a:gd name="connsiteX774" fmla="*/ 4418012 w 6230937"/>
              <a:gd name="connsiteY774" fmla="*/ 607378 h 4938712"/>
              <a:gd name="connsiteX775" fmla="*/ 4421505 w 6230937"/>
              <a:gd name="connsiteY775" fmla="*/ 593725 h 4938712"/>
              <a:gd name="connsiteX776" fmla="*/ 4424045 w 6230937"/>
              <a:gd name="connsiteY776" fmla="*/ 584518 h 4938712"/>
              <a:gd name="connsiteX777" fmla="*/ 4426267 w 6230937"/>
              <a:gd name="connsiteY777" fmla="*/ 575945 h 4938712"/>
              <a:gd name="connsiteX778" fmla="*/ 4428172 w 6230937"/>
              <a:gd name="connsiteY778" fmla="*/ 568008 h 4938712"/>
              <a:gd name="connsiteX779" fmla="*/ 4430712 w 6230937"/>
              <a:gd name="connsiteY779" fmla="*/ 560705 h 4938712"/>
              <a:gd name="connsiteX780" fmla="*/ 4432935 w 6230937"/>
              <a:gd name="connsiteY780" fmla="*/ 553403 h 4938712"/>
              <a:gd name="connsiteX781" fmla="*/ 4435792 w 6230937"/>
              <a:gd name="connsiteY781" fmla="*/ 545783 h 4938712"/>
              <a:gd name="connsiteX782" fmla="*/ 4438650 w 6230937"/>
              <a:gd name="connsiteY782" fmla="*/ 538163 h 4938712"/>
              <a:gd name="connsiteX783" fmla="*/ 4442777 w 6230937"/>
              <a:gd name="connsiteY783" fmla="*/ 529590 h 4938712"/>
              <a:gd name="connsiteX784" fmla="*/ 4458335 w 6230937"/>
              <a:gd name="connsiteY784" fmla="*/ 526733 h 4938712"/>
              <a:gd name="connsiteX785" fmla="*/ 4473575 w 6230937"/>
              <a:gd name="connsiteY785" fmla="*/ 524193 h 4938712"/>
              <a:gd name="connsiteX786" fmla="*/ 4488497 w 6230937"/>
              <a:gd name="connsiteY786" fmla="*/ 521970 h 4938712"/>
              <a:gd name="connsiteX787" fmla="*/ 4504055 w 6230937"/>
              <a:gd name="connsiteY787" fmla="*/ 521018 h 4938712"/>
              <a:gd name="connsiteX788" fmla="*/ 4511675 w 6230937"/>
              <a:gd name="connsiteY788" fmla="*/ 520383 h 4938712"/>
              <a:gd name="connsiteX789" fmla="*/ 4519295 w 6230937"/>
              <a:gd name="connsiteY789" fmla="*/ 520383 h 4938712"/>
              <a:gd name="connsiteX790" fmla="*/ 4527232 w 6230937"/>
              <a:gd name="connsiteY790" fmla="*/ 520383 h 4938712"/>
              <a:gd name="connsiteX791" fmla="*/ 4534852 w 6230937"/>
              <a:gd name="connsiteY791" fmla="*/ 521335 h 4938712"/>
              <a:gd name="connsiteX792" fmla="*/ 4542472 w 6230937"/>
              <a:gd name="connsiteY792" fmla="*/ 521653 h 4938712"/>
              <a:gd name="connsiteX793" fmla="*/ 4550092 w 6230937"/>
              <a:gd name="connsiteY793" fmla="*/ 522923 h 4938712"/>
              <a:gd name="connsiteX794" fmla="*/ 4558347 w 6230937"/>
              <a:gd name="connsiteY794" fmla="*/ 524193 h 4938712"/>
              <a:gd name="connsiteX795" fmla="*/ 4565967 w 6230937"/>
              <a:gd name="connsiteY795" fmla="*/ 525463 h 4938712"/>
              <a:gd name="connsiteX796" fmla="*/ 4587557 w 6230937"/>
              <a:gd name="connsiteY796" fmla="*/ 529908 h 4938712"/>
              <a:gd name="connsiteX797" fmla="*/ 4605020 w 6230937"/>
              <a:gd name="connsiteY797" fmla="*/ 532765 h 4938712"/>
              <a:gd name="connsiteX798" fmla="*/ 4619307 w 6230937"/>
              <a:gd name="connsiteY798" fmla="*/ 534670 h 4938712"/>
              <a:gd name="connsiteX799" fmla="*/ 4630737 w 6230937"/>
              <a:gd name="connsiteY799" fmla="*/ 535305 h 4938712"/>
              <a:gd name="connsiteX800" fmla="*/ 4639627 w 6230937"/>
              <a:gd name="connsiteY800" fmla="*/ 535305 h 4938712"/>
              <a:gd name="connsiteX801" fmla="*/ 4647247 w 6230937"/>
              <a:gd name="connsiteY801" fmla="*/ 535305 h 4938712"/>
              <a:gd name="connsiteX802" fmla="*/ 4653597 w 6230937"/>
              <a:gd name="connsiteY802" fmla="*/ 534988 h 4938712"/>
              <a:gd name="connsiteX803" fmla="*/ 4659630 w 6230937"/>
              <a:gd name="connsiteY803" fmla="*/ 535305 h 4938712"/>
              <a:gd name="connsiteX804" fmla="*/ 4662170 w 6230937"/>
              <a:gd name="connsiteY804" fmla="*/ 535623 h 4938712"/>
              <a:gd name="connsiteX805" fmla="*/ 4665345 w 6230937"/>
              <a:gd name="connsiteY805" fmla="*/ 536258 h 4938712"/>
              <a:gd name="connsiteX806" fmla="*/ 4668520 w 6230937"/>
              <a:gd name="connsiteY806" fmla="*/ 536893 h 4938712"/>
              <a:gd name="connsiteX807" fmla="*/ 4671695 w 6230937"/>
              <a:gd name="connsiteY807" fmla="*/ 538163 h 4938712"/>
              <a:gd name="connsiteX808" fmla="*/ 4679315 w 6230937"/>
              <a:gd name="connsiteY808" fmla="*/ 540703 h 4938712"/>
              <a:gd name="connsiteX809" fmla="*/ 4688522 w 6230937"/>
              <a:gd name="connsiteY809" fmla="*/ 545465 h 4938712"/>
              <a:gd name="connsiteX810" fmla="*/ 4699952 w 6230937"/>
              <a:gd name="connsiteY810" fmla="*/ 552133 h 4938712"/>
              <a:gd name="connsiteX811" fmla="*/ 4714557 w 6230937"/>
              <a:gd name="connsiteY811" fmla="*/ 560705 h 4938712"/>
              <a:gd name="connsiteX812" fmla="*/ 4732337 w 6230937"/>
              <a:gd name="connsiteY812" fmla="*/ 571500 h 4938712"/>
              <a:gd name="connsiteX813" fmla="*/ 4754245 w 6230937"/>
              <a:gd name="connsiteY813" fmla="*/ 585470 h 4938712"/>
              <a:gd name="connsiteX814" fmla="*/ 4832350 w 6230937"/>
              <a:gd name="connsiteY814" fmla="*/ 636588 h 4938712"/>
              <a:gd name="connsiteX815" fmla="*/ 4842510 w 6230937"/>
              <a:gd name="connsiteY815" fmla="*/ 644208 h 4938712"/>
              <a:gd name="connsiteX816" fmla="*/ 4846002 w 6230937"/>
              <a:gd name="connsiteY816" fmla="*/ 647383 h 4938712"/>
              <a:gd name="connsiteX817" fmla="*/ 4847907 w 6230937"/>
              <a:gd name="connsiteY817" fmla="*/ 650875 h 4938712"/>
              <a:gd name="connsiteX818" fmla="*/ 4853622 w 6230937"/>
              <a:gd name="connsiteY818" fmla="*/ 658813 h 4938712"/>
              <a:gd name="connsiteX819" fmla="*/ 4865052 w 6230937"/>
              <a:gd name="connsiteY819" fmla="*/ 679450 h 4938712"/>
              <a:gd name="connsiteX820" fmla="*/ 4868545 w 6230937"/>
              <a:gd name="connsiteY820" fmla="*/ 666433 h 4938712"/>
              <a:gd name="connsiteX821" fmla="*/ 4872355 w 6230937"/>
              <a:gd name="connsiteY821" fmla="*/ 654368 h 4938712"/>
              <a:gd name="connsiteX822" fmla="*/ 4876165 w 6230937"/>
              <a:gd name="connsiteY822" fmla="*/ 642303 h 4938712"/>
              <a:gd name="connsiteX823" fmla="*/ 4879975 w 6230937"/>
              <a:gd name="connsiteY823" fmla="*/ 630873 h 4938712"/>
              <a:gd name="connsiteX824" fmla="*/ 4883785 w 6230937"/>
              <a:gd name="connsiteY824" fmla="*/ 618808 h 4938712"/>
              <a:gd name="connsiteX825" fmla="*/ 4887277 w 6230937"/>
              <a:gd name="connsiteY825" fmla="*/ 606108 h 4938712"/>
              <a:gd name="connsiteX826" fmla="*/ 4890770 w 6230937"/>
              <a:gd name="connsiteY826" fmla="*/ 593090 h 4938712"/>
              <a:gd name="connsiteX827" fmla="*/ 4893627 w 6230937"/>
              <a:gd name="connsiteY827" fmla="*/ 578485 h 4938712"/>
              <a:gd name="connsiteX828" fmla="*/ 4895532 w 6230937"/>
              <a:gd name="connsiteY828" fmla="*/ 566103 h 4938712"/>
              <a:gd name="connsiteX829" fmla="*/ 4896802 w 6230937"/>
              <a:gd name="connsiteY829" fmla="*/ 553403 h 4938712"/>
              <a:gd name="connsiteX830" fmla="*/ 4897437 w 6230937"/>
              <a:gd name="connsiteY830" fmla="*/ 541020 h 4938712"/>
              <a:gd name="connsiteX831" fmla="*/ 4897755 w 6230937"/>
              <a:gd name="connsiteY831" fmla="*/ 529590 h 4938712"/>
              <a:gd name="connsiteX832" fmla="*/ 4898390 w 6230937"/>
              <a:gd name="connsiteY832" fmla="*/ 518160 h 4938712"/>
              <a:gd name="connsiteX833" fmla="*/ 4899025 w 6230937"/>
              <a:gd name="connsiteY833" fmla="*/ 507683 h 4938712"/>
              <a:gd name="connsiteX834" fmla="*/ 4899977 w 6230937"/>
              <a:gd name="connsiteY834" fmla="*/ 497840 h 4938712"/>
              <a:gd name="connsiteX835" fmla="*/ 4901565 w 6230937"/>
              <a:gd name="connsiteY835" fmla="*/ 488950 h 4938712"/>
              <a:gd name="connsiteX836" fmla="*/ 4902517 w 6230937"/>
              <a:gd name="connsiteY836" fmla="*/ 484823 h 4938712"/>
              <a:gd name="connsiteX837" fmla="*/ 4903787 w 6230937"/>
              <a:gd name="connsiteY837" fmla="*/ 481330 h 4938712"/>
              <a:gd name="connsiteX838" fmla="*/ 4905375 w 6230937"/>
              <a:gd name="connsiteY838" fmla="*/ 477203 h 4938712"/>
              <a:gd name="connsiteX839" fmla="*/ 4907280 w 6230937"/>
              <a:gd name="connsiteY839" fmla="*/ 474345 h 4938712"/>
              <a:gd name="connsiteX840" fmla="*/ 4909502 w 6230937"/>
              <a:gd name="connsiteY840" fmla="*/ 471488 h 4938712"/>
              <a:gd name="connsiteX841" fmla="*/ 4912042 w 6230937"/>
              <a:gd name="connsiteY841" fmla="*/ 468630 h 4938712"/>
              <a:gd name="connsiteX842" fmla="*/ 4914582 w 6230937"/>
              <a:gd name="connsiteY842" fmla="*/ 466408 h 4938712"/>
              <a:gd name="connsiteX843" fmla="*/ 4918075 w 6230937"/>
              <a:gd name="connsiteY843" fmla="*/ 464503 h 4938712"/>
              <a:gd name="connsiteX844" fmla="*/ 4921567 w 6230937"/>
              <a:gd name="connsiteY844" fmla="*/ 462915 h 4938712"/>
              <a:gd name="connsiteX845" fmla="*/ 4925695 w 6230937"/>
              <a:gd name="connsiteY845" fmla="*/ 461645 h 4938712"/>
              <a:gd name="connsiteX846" fmla="*/ 4930140 w 6230937"/>
              <a:gd name="connsiteY846" fmla="*/ 461010 h 4938712"/>
              <a:gd name="connsiteX847" fmla="*/ 4935220 w 6230937"/>
              <a:gd name="connsiteY847" fmla="*/ 460693 h 4938712"/>
              <a:gd name="connsiteX848" fmla="*/ 4940617 w 6230937"/>
              <a:gd name="connsiteY848" fmla="*/ 460693 h 4938712"/>
              <a:gd name="connsiteX849" fmla="*/ 4946967 w 6230937"/>
              <a:gd name="connsiteY849" fmla="*/ 461010 h 4938712"/>
              <a:gd name="connsiteX850" fmla="*/ 4953635 w 6230937"/>
              <a:gd name="connsiteY850" fmla="*/ 461645 h 4938712"/>
              <a:gd name="connsiteX851" fmla="*/ 4960937 w 6230937"/>
              <a:gd name="connsiteY851" fmla="*/ 463233 h 4938712"/>
              <a:gd name="connsiteX852" fmla="*/ 4988242 w 6230937"/>
              <a:gd name="connsiteY852" fmla="*/ 467995 h 4938712"/>
              <a:gd name="connsiteX853" fmla="*/ 4993005 w 6230937"/>
              <a:gd name="connsiteY853" fmla="*/ 467995 h 4938712"/>
              <a:gd name="connsiteX854" fmla="*/ 4999672 w 6230937"/>
              <a:gd name="connsiteY854" fmla="*/ 468313 h 4938712"/>
              <a:gd name="connsiteX855" fmla="*/ 5007292 w 6230937"/>
              <a:gd name="connsiteY855" fmla="*/ 468630 h 4938712"/>
              <a:gd name="connsiteX856" fmla="*/ 5013960 w 6230937"/>
              <a:gd name="connsiteY856" fmla="*/ 469265 h 4938712"/>
              <a:gd name="connsiteX857" fmla="*/ 5023167 w 6230937"/>
              <a:gd name="connsiteY857" fmla="*/ 469900 h 4938712"/>
              <a:gd name="connsiteX858" fmla="*/ 5033010 w 6230937"/>
              <a:gd name="connsiteY858" fmla="*/ 469900 h 4938712"/>
              <a:gd name="connsiteX859" fmla="*/ 5042852 w 6230937"/>
              <a:gd name="connsiteY859" fmla="*/ 469583 h 4938712"/>
              <a:gd name="connsiteX860" fmla="*/ 5053012 w 6230937"/>
              <a:gd name="connsiteY860" fmla="*/ 469583 h 4938712"/>
              <a:gd name="connsiteX861" fmla="*/ 5073015 w 6230937"/>
              <a:gd name="connsiteY861" fmla="*/ 468313 h 4938712"/>
              <a:gd name="connsiteX862" fmla="*/ 5093335 w 6230937"/>
              <a:gd name="connsiteY862" fmla="*/ 467995 h 4938712"/>
              <a:gd name="connsiteX863" fmla="*/ 5103495 w 6230937"/>
              <a:gd name="connsiteY863" fmla="*/ 467995 h 4938712"/>
              <a:gd name="connsiteX864" fmla="*/ 5113337 w 6230937"/>
              <a:gd name="connsiteY864" fmla="*/ 468630 h 4938712"/>
              <a:gd name="connsiteX865" fmla="*/ 5123497 w 6230937"/>
              <a:gd name="connsiteY865" fmla="*/ 469900 h 4938712"/>
              <a:gd name="connsiteX866" fmla="*/ 5132705 w 6230937"/>
              <a:gd name="connsiteY866" fmla="*/ 471488 h 4938712"/>
              <a:gd name="connsiteX867" fmla="*/ 5137785 w 6230937"/>
              <a:gd name="connsiteY867" fmla="*/ 472758 h 4938712"/>
              <a:gd name="connsiteX868" fmla="*/ 5142547 w 6230937"/>
              <a:gd name="connsiteY868" fmla="*/ 473710 h 4938712"/>
              <a:gd name="connsiteX869" fmla="*/ 5146675 w 6230937"/>
              <a:gd name="connsiteY869" fmla="*/ 475298 h 4938712"/>
              <a:gd name="connsiteX870" fmla="*/ 5151437 w 6230937"/>
              <a:gd name="connsiteY870" fmla="*/ 476885 h 4938712"/>
              <a:gd name="connsiteX871" fmla="*/ 5155565 w 6230937"/>
              <a:gd name="connsiteY871" fmla="*/ 478790 h 4938712"/>
              <a:gd name="connsiteX872" fmla="*/ 5160327 w 6230937"/>
              <a:gd name="connsiteY872" fmla="*/ 481330 h 4938712"/>
              <a:gd name="connsiteX873" fmla="*/ 5164137 w 6230937"/>
              <a:gd name="connsiteY873" fmla="*/ 483553 h 4938712"/>
              <a:gd name="connsiteX874" fmla="*/ 5168582 w 6230937"/>
              <a:gd name="connsiteY874" fmla="*/ 486410 h 4938712"/>
              <a:gd name="connsiteX875" fmla="*/ 5260975 w 6230937"/>
              <a:gd name="connsiteY875" fmla="*/ 534988 h 4938712"/>
              <a:gd name="connsiteX876" fmla="*/ 5267007 w 6230937"/>
              <a:gd name="connsiteY876" fmla="*/ 538163 h 4938712"/>
              <a:gd name="connsiteX877" fmla="*/ 5272087 w 6230937"/>
              <a:gd name="connsiteY877" fmla="*/ 541655 h 4938712"/>
              <a:gd name="connsiteX878" fmla="*/ 5276850 w 6230937"/>
              <a:gd name="connsiteY878" fmla="*/ 544830 h 4938712"/>
              <a:gd name="connsiteX879" fmla="*/ 5280660 w 6230937"/>
              <a:gd name="connsiteY879" fmla="*/ 547370 h 4938712"/>
              <a:gd name="connsiteX880" fmla="*/ 5288597 w 6230937"/>
              <a:gd name="connsiteY880" fmla="*/ 554038 h 4938712"/>
              <a:gd name="connsiteX881" fmla="*/ 5298122 w 6230937"/>
              <a:gd name="connsiteY881" fmla="*/ 561340 h 4938712"/>
              <a:gd name="connsiteX882" fmla="*/ 5306695 w 6230937"/>
              <a:gd name="connsiteY882" fmla="*/ 771208 h 4938712"/>
              <a:gd name="connsiteX883" fmla="*/ 5304790 w 6230937"/>
              <a:gd name="connsiteY883" fmla="*/ 791845 h 4938712"/>
              <a:gd name="connsiteX884" fmla="*/ 5303837 w 6230937"/>
              <a:gd name="connsiteY884" fmla="*/ 812800 h 4938712"/>
              <a:gd name="connsiteX885" fmla="*/ 5302567 w 6230937"/>
              <a:gd name="connsiteY885" fmla="*/ 834708 h 4938712"/>
              <a:gd name="connsiteX886" fmla="*/ 5302250 w 6230937"/>
              <a:gd name="connsiteY886" fmla="*/ 857250 h 4938712"/>
              <a:gd name="connsiteX887" fmla="*/ 5301615 w 6230937"/>
              <a:gd name="connsiteY887" fmla="*/ 880428 h 4938712"/>
              <a:gd name="connsiteX888" fmla="*/ 5301615 w 6230937"/>
              <a:gd name="connsiteY888" fmla="*/ 903605 h 4938712"/>
              <a:gd name="connsiteX889" fmla="*/ 5301615 w 6230937"/>
              <a:gd name="connsiteY889" fmla="*/ 927100 h 4938712"/>
              <a:gd name="connsiteX890" fmla="*/ 5301615 w 6230937"/>
              <a:gd name="connsiteY890" fmla="*/ 950913 h 4938712"/>
              <a:gd name="connsiteX891" fmla="*/ 5301615 w 6230937"/>
              <a:gd name="connsiteY891" fmla="*/ 974408 h 4938712"/>
              <a:gd name="connsiteX892" fmla="*/ 5301297 w 6230937"/>
              <a:gd name="connsiteY892" fmla="*/ 998220 h 4938712"/>
              <a:gd name="connsiteX893" fmla="*/ 5300980 w 6230937"/>
              <a:gd name="connsiteY893" fmla="*/ 1021715 h 4938712"/>
              <a:gd name="connsiteX894" fmla="*/ 5300345 w 6230937"/>
              <a:gd name="connsiteY894" fmla="*/ 1044575 h 4938712"/>
              <a:gd name="connsiteX895" fmla="*/ 5299075 w 6230937"/>
              <a:gd name="connsiteY895" fmla="*/ 1067117 h 4938712"/>
              <a:gd name="connsiteX896" fmla="*/ 5297487 w 6230937"/>
              <a:gd name="connsiteY896" fmla="*/ 1089342 h 4938712"/>
              <a:gd name="connsiteX897" fmla="*/ 5295582 w 6230937"/>
              <a:gd name="connsiteY897" fmla="*/ 1110615 h 4938712"/>
              <a:gd name="connsiteX898" fmla="*/ 5292725 w 6230937"/>
              <a:gd name="connsiteY898" fmla="*/ 1131252 h 4938712"/>
              <a:gd name="connsiteX899" fmla="*/ 5289232 w 6230937"/>
              <a:gd name="connsiteY899" fmla="*/ 1154748 h 4938712"/>
              <a:gd name="connsiteX900" fmla="*/ 5286692 w 6230937"/>
              <a:gd name="connsiteY900" fmla="*/ 1178560 h 4938712"/>
              <a:gd name="connsiteX901" fmla="*/ 5283835 w 6230937"/>
              <a:gd name="connsiteY901" fmla="*/ 1202373 h 4938712"/>
              <a:gd name="connsiteX902" fmla="*/ 5281612 w 6230937"/>
              <a:gd name="connsiteY902" fmla="*/ 1225868 h 4938712"/>
              <a:gd name="connsiteX903" fmla="*/ 5279707 w 6230937"/>
              <a:gd name="connsiteY903" fmla="*/ 1249998 h 4938712"/>
              <a:gd name="connsiteX904" fmla="*/ 5277485 w 6230937"/>
              <a:gd name="connsiteY904" fmla="*/ 1274445 h 4938712"/>
              <a:gd name="connsiteX905" fmla="*/ 5275897 w 6230937"/>
              <a:gd name="connsiteY905" fmla="*/ 1298575 h 4938712"/>
              <a:gd name="connsiteX906" fmla="*/ 5274627 w 6230937"/>
              <a:gd name="connsiteY906" fmla="*/ 1322705 h 4938712"/>
              <a:gd name="connsiteX907" fmla="*/ 5273040 w 6230937"/>
              <a:gd name="connsiteY907" fmla="*/ 1347153 h 4938712"/>
              <a:gd name="connsiteX908" fmla="*/ 5271452 w 6230937"/>
              <a:gd name="connsiteY908" fmla="*/ 1371283 h 4938712"/>
              <a:gd name="connsiteX909" fmla="*/ 5270182 w 6230937"/>
              <a:gd name="connsiteY909" fmla="*/ 1395730 h 4938712"/>
              <a:gd name="connsiteX910" fmla="*/ 5268595 w 6230937"/>
              <a:gd name="connsiteY910" fmla="*/ 1419860 h 4938712"/>
              <a:gd name="connsiteX911" fmla="*/ 5267007 w 6230937"/>
              <a:gd name="connsiteY911" fmla="*/ 1443990 h 4938712"/>
              <a:gd name="connsiteX912" fmla="*/ 5265420 w 6230937"/>
              <a:gd name="connsiteY912" fmla="*/ 1468120 h 4938712"/>
              <a:gd name="connsiteX913" fmla="*/ 5263515 w 6230937"/>
              <a:gd name="connsiteY913" fmla="*/ 1492250 h 4938712"/>
              <a:gd name="connsiteX914" fmla="*/ 5261292 w 6230937"/>
              <a:gd name="connsiteY914" fmla="*/ 1516380 h 4938712"/>
              <a:gd name="connsiteX915" fmla="*/ 5266372 w 6230937"/>
              <a:gd name="connsiteY915" fmla="*/ 1659890 h 4938712"/>
              <a:gd name="connsiteX916" fmla="*/ 5272087 w 6230937"/>
              <a:gd name="connsiteY916" fmla="*/ 1655763 h 4938712"/>
              <a:gd name="connsiteX917" fmla="*/ 5276850 w 6230937"/>
              <a:gd name="connsiteY917" fmla="*/ 1652270 h 4938712"/>
              <a:gd name="connsiteX918" fmla="*/ 5280660 w 6230937"/>
              <a:gd name="connsiteY918" fmla="*/ 1649730 h 4938712"/>
              <a:gd name="connsiteX919" fmla="*/ 5283517 w 6230937"/>
              <a:gd name="connsiteY919" fmla="*/ 1647190 h 4938712"/>
              <a:gd name="connsiteX920" fmla="*/ 5286692 w 6230937"/>
              <a:gd name="connsiteY920" fmla="*/ 1643698 h 4938712"/>
              <a:gd name="connsiteX921" fmla="*/ 5288915 w 6230937"/>
              <a:gd name="connsiteY921" fmla="*/ 1641793 h 4938712"/>
              <a:gd name="connsiteX922" fmla="*/ 5290502 w 6230937"/>
              <a:gd name="connsiteY922" fmla="*/ 1641158 h 4938712"/>
              <a:gd name="connsiteX923" fmla="*/ 5292090 w 6230937"/>
              <a:gd name="connsiteY923" fmla="*/ 1640523 h 4938712"/>
              <a:gd name="connsiteX924" fmla="*/ 5293995 w 6230937"/>
              <a:gd name="connsiteY924" fmla="*/ 1640205 h 4938712"/>
              <a:gd name="connsiteX925" fmla="*/ 5296535 w 6230937"/>
              <a:gd name="connsiteY925" fmla="*/ 1639888 h 4938712"/>
              <a:gd name="connsiteX926" fmla="*/ 5305742 w 6230937"/>
              <a:gd name="connsiteY926" fmla="*/ 1639570 h 4938712"/>
              <a:gd name="connsiteX927" fmla="*/ 5320030 w 6230937"/>
              <a:gd name="connsiteY927" fmla="*/ 1638300 h 4938712"/>
              <a:gd name="connsiteX928" fmla="*/ 5316220 w 6230937"/>
              <a:gd name="connsiteY928" fmla="*/ 1636395 h 4938712"/>
              <a:gd name="connsiteX929" fmla="*/ 5313045 w 6230937"/>
              <a:gd name="connsiteY929" fmla="*/ 1634490 h 4938712"/>
              <a:gd name="connsiteX930" fmla="*/ 5287645 w 6230937"/>
              <a:gd name="connsiteY930" fmla="*/ 1606550 h 4938712"/>
              <a:gd name="connsiteX931" fmla="*/ 5310822 w 6230937"/>
              <a:gd name="connsiteY931" fmla="*/ 1529398 h 4938712"/>
              <a:gd name="connsiteX932" fmla="*/ 5309870 w 6230937"/>
              <a:gd name="connsiteY932" fmla="*/ 1526223 h 4938712"/>
              <a:gd name="connsiteX933" fmla="*/ 5308282 w 6230937"/>
              <a:gd name="connsiteY933" fmla="*/ 1523365 h 4938712"/>
              <a:gd name="connsiteX934" fmla="*/ 5306695 w 6230937"/>
              <a:gd name="connsiteY934" fmla="*/ 1521143 h 4938712"/>
              <a:gd name="connsiteX935" fmla="*/ 5305107 w 6230937"/>
              <a:gd name="connsiteY935" fmla="*/ 1519238 h 4938712"/>
              <a:gd name="connsiteX936" fmla="*/ 5303202 w 6230937"/>
              <a:gd name="connsiteY936" fmla="*/ 1517650 h 4938712"/>
              <a:gd name="connsiteX937" fmla="*/ 5302250 w 6230937"/>
              <a:gd name="connsiteY937" fmla="*/ 1516063 h 4938712"/>
              <a:gd name="connsiteX938" fmla="*/ 5301297 w 6230937"/>
              <a:gd name="connsiteY938" fmla="*/ 1514158 h 4938712"/>
              <a:gd name="connsiteX939" fmla="*/ 5300980 w 6230937"/>
              <a:gd name="connsiteY939" fmla="*/ 1512253 h 4938712"/>
              <a:gd name="connsiteX940" fmla="*/ 5301297 w 6230937"/>
              <a:gd name="connsiteY940" fmla="*/ 1511300 h 4938712"/>
              <a:gd name="connsiteX941" fmla="*/ 5302250 w 6230937"/>
              <a:gd name="connsiteY941" fmla="*/ 1510348 h 4938712"/>
              <a:gd name="connsiteX942" fmla="*/ 5302885 w 6230937"/>
              <a:gd name="connsiteY942" fmla="*/ 1509078 h 4938712"/>
              <a:gd name="connsiteX943" fmla="*/ 5304155 w 6230937"/>
              <a:gd name="connsiteY943" fmla="*/ 1507490 h 4938712"/>
              <a:gd name="connsiteX944" fmla="*/ 5307647 w 6230937"/>
              <a:gd name="connsiteY944" fmla="*/ 1504315 h 4938712"/>
              <a:gd name="connsiteX945" fmla="*/ 5312727 w 6230937"/>
              <a:gd name="connsiteY945" fmla="*/ 1500823 h 4938712"/>
              <a:gd name="connsiteX946" fmla="*/ 5319395 w 6230937"/>
              <a:gd name="connsiteY946" fmla="*/ 1496695 h 4938712"/>
              <a:gd name="connsiteX947" fmla="*/ 5328285 w 6230937"/>
              <a:gd name="connsiteY947" fmla="*/ 1491615 h 4938712"/>
              <a:gd name="connsiteX948" fmla="*/ 5339397 w 6230937"/>
              <a:gd name="connsiteY948" fmla="*/ 1485265 h 4938712"/>
              <a:gd name="connsiteX949" fmla="*/ 5353050 w 6230937"/>
              <a:gd name="connsiteY949" fmla="*/ 1478280 h 4938712"/>
              <a:gd name="connsiteX950" fmla="*/ 5340985 w 6230937"/>
              <a:gd name="connsiteY950" fmla="*/ 1471295 h 4938712"/>
              <a:gd name="connsiteX951" fmla="*/ 5332095 w 6230937"/>
              <a:gd name="connsiteY951" fmla="*/ 1465898 h 4938712"/>
              <a:gd name="connsiteX952" fmla="*/ 5330190 w 6230937"/>
              <a:gd name="connsiteY952" fmla="*/ 1464628 h 4938712"/>
              <a:gd name="connsiteX953" fmla="*/ 5328602 w 6230937"/>
              <a:gd name="connsiteY953" fmla="*/ 1462723 h 4938712"/>
              <a:gd name="connsiteX954" fmla="*/ 5327332 w 6230937"/>
              <a:gd name="connsiteY954" fmla="*/ 1460818 h 4938712"/>
              <a:gd name="connsiteX955" fmla="*/ 5325745 w 6230937"/>
              <a:gd name="connsiteY955" fmla="*/ 1458595 h 4938712"/>
              <a:gd name="connsiteX956" fmla="*/ 5324792 w 6230937"/>
              <a:gd name="connsiteY956" fmla="*/ 1455738 h 4938712"/>
              <a:gd name="connsiteX957" fmla="*/ 5323840 w 6230937"/>
              <a:gd name="connsiteY957" fmla="*/ 1452563 h 4938712"/>
              <a:gd name="connsiteX958" fmla="*/ 5322887 w 6230937"/>
              <a:gd name="connsiteY958" fmla="*/ 1449070 h 4938712"/>
              <a:gd name="connsiteX959" fmla="*/ 5321935 w 6230937"/>
              <a:gd name="connsiteY959" fmla="*/ 1444943 h 4938712"/>
              <a:gd name="connsiteX960" fmla="*/ 5320982 w 6230937"/>
              <a:gd name="connsiteY960" fmla="*/ 1436688 h 4938712"/>
              <a:gd name="connsiteX961" fmla="*/ 5320347 w 6230937"/>
              <a:gd name="connsiteY961" fmla="*/ 1429703 h 4938712"/>
              <a:gd name="connsiteX962" fmla="*/ 5320347 w 6230937"/>
              <a:gd name="connsiteY962" fmla="*/ 1424305 h 4938712"/>
              <a:gd name="connsiteX963" fmla="*/ 5321300 w 6230937"/>
              <a:gd name="connsiteY963" fmla="*/ 1419860 h 4938712"/>
              <a:gd name="connsiteX964" fmla="*/ 5321935 w 6230937"/>
              <a:gd name="connsiteY964" fmla="*/ 1416368 h 4938712"/>
              <a:gd name="connsiteX965" fmla="*/ 5323522 w 6230937"/>
              <a:gd name="connsiteY965" fmla="*/ 1413828 h 4938712"/>
              <a:gd name="connsiteX966" fmla="*/ 5325427 w 6230937"/>
              <a:gd name="connsiteY966" fmla="*/ 1411288 h 4938712"/>
              <a:gd name="connsiteX967" fmla="*/ 5327015 w 6230937"/>
              <a:gd name="connsiteY967" fmla="*/ 1409700 h 4938712"/>
              <a:gd name="connsiteX968" fmla="*/ 5328920 w 6230937"/>
              <a:gd name="connsiteY968" fmla="*/ 1408113 h 4938712"/>
              <a:gd name="connsiteX969" fmla="*/ 5330825 w 6230937"/>
              <a:gd name="connsiteY969" fmla="*/ 1406208 h 4938712"/>
              <a:gd name="connsiteX970" fmla="*/ 5332412 w 6230937"/>
              <a:gd name="connsiteY970" fmla="*/ 1404620 h 4938712"/>
              <a:gd name="connsiteX971" fmla="*/ 5334000 w 6230937"/>
              <a:gd name="connsiteY971" fmla="*/ 1402398 h 4938712"/>
              <a:gd name="connsiteX972" fmla="*/ 5335270 w 6230937"/>
              <a:gd name="connsiteY972" fmla="*/ 1399540 h 4938712"/>
              <a:gd name="connsiteX973" fmla="*/ 5335905 w 6230937"/>
              <a:gd name="connsiteY973" fmla="*/ 1395730 h 4938712"/>
              <a:gd name="connsiteX974" fmla="*/ 5336540 w 6230937"/>
              <a:gd name="connsiteY974" fmla="*/ 1391603 h 4938712"/>
              <a:gd name="connsiteX975" fmla="*/ 5335905 w 6230937"/>
              <a:gd name="connsiteY975" fmla="*/ 1385570 h 4938712"/>
              <a:gd name="connsiteX976" fmla="*/ 5335270 w 6230937"/>
              <a:gd name="connsiteY976" fmla="*/ 1383348 h 4938712"/>
              <a:gd name="connsiteX977" fmla="*/ 5334317 w 6230937"/>
              <a:gd name="connsiteY977" fmla="*/ 1381125 h 4938712"/>
              <a:gd name="connsiteX978" fmla="*/ 5333365 w 6230937"/>
              <a:gd name="connsiteY978" fmla="*/ 1378268 h 4938712"/>
              <a:gd name="connsiteX979" fmla="*/ 5332095 w 6230937"/>
              <a:gd name="connsiteY979" fmla="*/ 1376045 h 4938712"/>
              <a:gd name="connsiteX980" fmla="*/ 5330825 w 6230937"/>
              <a:gd name="connsiteY980" fmla="*/ 1373188 h 4938712"/>
              <a:gd name="connsiteX981" fmla="*/ 5329872 w 6230937"/>
              <a:gd name="connsiteY981" fmla="*/ 1370330 h 4938712"/>
              <a:gd name="connsiteX982" fmla="*/ 5327967 w 6230937"/>
              <a:gd name="connsiteY982" fmla="*/ 1362710 h 4938712"/>
              <a:gd name="connsiteX983" fmla="*/ 5326380 w 6230937"/>
              <a:gd name="connsiteY983" fmla="*/ 1352550 h 4938712"/>
              <a:gd name="connsiteX984" fmla="*/ 5324792 w 6230937"/>
              <a:gd name="connsiteY984" fmla="*/ 1340803 h 4938712"/>
              <a:gd name="connsiteX985" fmla="*/ 5323522 w 6230937"/>
              <a:gd name="connsiteY985" fmla="*/ 1328420 h 4938712"/>
              <a:gd name="connsiteX986" fmla="*/ 5323522 w 6230937"/>
              <a:gd name="connsiteY986" fmla="*/ 1321753 h 4938712"/>
              <a:gd name="connsiteX987" fmla="*/ 5323522 w 6230937"/>
              <a:gd name="connsiteY987" fmla="*/ 1315720 h 4938712"/>
              <a:gd name="connsiteX988" fmla="*/ 5323522 w 6230937"/>
              <a:gd name="connsiteY988" fmla="*/ 1309370 h 4938712"/>
              <a:gd name="connsiteX989" fmla="*/ 5323840 w 6230937"/>
              <a:gd name="connsiteY989" fmla="*/ 1303020 h 4938712"/>
              <a:gd name="connsiteX990" fmla="*/ 5324792 w 6230937"/>
              <a:gd name="connsiteY990" fmla="*/ 1297623 h 4938712"/>
              <a:gd name="connsiteX991" fmla="*/ 5325427 w 6230937"/>
              <a:gd name="connsiteY991" fmla="*/ 1292225 h 4938712"/>
              <a:gd name="connsiteX992" fmla="*/ 5326697 w 6230937"/>
              <a:gd name="connsiteY992" fmla="*/ 1287145 h 4938712"/>
              <a:gd name="connsiteX993" fmla="*/ 5328285 w 6230937"/>
              <a:gd name="connsiteY993" fmla="*/ 1282700 h 4938712"/>
              <a:gd name="connsiteX994" fmla="*/ 5332095 w 6230937"/>
              <a:gd name="connsiteY994" fmla="*/ 1273493 h 4938712"/>
              <a:gd name="connsiteX995" fmla="*/ 5334317 w 6230937"/>
              <a:gd name="connsiteY995" fmla="*/ 1268730 h 4938712"/>
              <a:gd name="connsiteX996" fmla="*/ 5334952 w 6230937"/>
              <a:gd name="connsiteY996" fmla="*/ 1267143 h 4938712"/>
              <a:gd name="connsiteX997" fmla="*/ 5335587 w 6230937"/>
              <a:gd name="connsiteY997" fmla="*/ 1266508 h 4938712"/>
              <a:gd name="connsiteX998" fmla="*/ 5335905 w 6230937"/>
              <a:gd name="connsiteY998" fmla="*/ 1266190 h 4938712"/>
              <a:gd name="connsiteX999" fmla="*/ 5336540 w 6230937"/>
              <a:gd name="connsiteY999" fmla="*/ 1265873 h 4938712"/>
              <a:gd name="connsiteX1000" fmla="*/ 5338762 w 6230937"/>
              <a:gd name="connsiteY1000" fmla="*/ 1265238 h 4938712"/>
              <a:gd name="connsiteX1001" fmla="*/ 5342572 w 6230937"/>
              <a:gd name="connsiteY1001" fmla="*/ 1263333 h 4938712"/>
              <a:gd name="connsiteX1002" fmla="*/ 5345430 w 6230937"/>
              <a:gd name="connsiteY1002" fmla="*/ 1261745 h 4938712"/>
              <a:gd name="connsiteX1003" fmla="*/ 5349240 w 6230937"/>
              <a:gd name="connsiteY1003" fmla="*/ 1259205 h 4938712"/>
              <a:gd name="connsiteX1004" fmla="*/ 5354002 w 6230937"/>
              <a:gd name="connsiteY1004" fmla="*/ 1255713 h 4938712"/>
              <a:gd name="connsiteX1005" fmla="*/ 5359717 w 6230937"/>
              <a:gd name="connsiteY1005" fmla="*/ 1250633 h 4938712"/>
              <a:gd name="connsiteX1006" fmla="*/ 5364162 w 6230937"/>
              <a:gd name="connsiteY1006" fmla="*/ 1246505 h 4938712"/>
              <a:gd name="connsiteX1007" fmla="*/ 5367655 w 6230937"/>
              <a:gd name="connsiteY1007" fmla="*/ 1242695 h 4938712"/>
              <a:gd name="connsiteX1008" fmla="*/ 5370195 w 6230937"/>
              <a:gd name="connsiteY1008" fmla="*/ 1238885 h 4938712"/>
              <a:gd name="connsiteX1009" fmla="*/ 5372735 w 6230937"/>
              <a:gd name="connsiteY1009" fmla="*/ 1235393 h 4938712"/>
              <a:gd name="connsiteX1010" fmla="*/ 5376227 w 6230937"/>
              <a:gd name="connsiteY1010" fmla="*/ 1227455 h 4938712"/>
              <a:gd name="connsiteX1011" fmla="*/ 5378767 w 6230937"/>
              <a:gd name="connsiteY1011" fmla="*/ 1220153 h 4938712"/>
              <a:gd name="connsiteX1012" fmla="*/ 5381625 w 6230937"/>
              <a:gd name="connsiteY1012" fmla="*/ 1212850 h 4938712"/>
              <a:gd name="connsiteX1013" fmla="*/ 5384800 w 6230937"/>
              <a:gd name="connsiteY1013" fmla="*/ 1205230 h 4938712"/>
              <a:gd name="connsiteX1014" fmla="*/ 5386705 w 6230937"/>
              <a:gd name="connsiteY1014" fmla="*/ 1201738 h 4938712"/>
              <a:gd name="connsiteX1015" fmla="*/ 5389245 w 6230937"/>
              <a:gd name="connsiteY1015" fmla="*/ 1197928 h 4938712"/>
              <a:gd name="connsiteX1016" fmla="*/ 5392102 w 6230937"/>
              <a:gd name="connsiteY1016" fmla="*/ 1194118 h 4938712"/>
              <a:gd name="connsiteX1017" fmla="*/ 5395912 w 6230937"/>
              <a:gd name="connsiteY1017" fmla="*/ 1190625 h 4938712"/>
              <a:gd name="connsiteX1018" fmla="*/ 5370195 w 6230937"/>
              <a:gd name="connsiteY1018" fmla="*/ 1171893 h 4938712"/>
              <a:gd name="connsiteX1019" fmla="*/ 5368607 w 6230937"/>
              <a:gd name="connsiteY1019" fmla="*/ 1169670 h 4938712"/>
              <a:gd name="connsiteX1020" fmla="*/ 5367655 w 6230937"/>
              <a:gd name="connsiteY1020" fmla="*/ 1166813 h 4938712"/>
              <a:gd name="connsiteX1021" fmla="*/ 5366385 w 6230937"/>
              <a:gd name="connsiteY1021" fmla="*/ 1163638 h 4938712"/>
              <a:gd name="connsiteX1022" fmla="*/ 5365115 w 6230937"/>
              <a:gd name="connsiteY1022" fmla="*/ 1159828 h 4938712"/>
              <a:gd name="connsiteX1023" fmla="*/ 5363527 w 6230937"/>
              <a:gd name="connsiteY1023" fmla="*/ 1150937 h 4938712"/>
              <a:gd name="connsiteX1024" fmla="*/ 5362892 w 6230937"/>
              <a:gd name="connsiteY1024" fmla="*/ 1140460 h 4938712"/>
              <a:gd name="connsiteX1025" fmla="*/ 5362257 w 6230937"/>
              <a:gd name="connsiteY1025" fmla="*/ 1128395 h 4938712"/>
              <a:gd name="connsiteX1026" fmla="*/ 5361622 w 6230937"/>
              <a:gd name="connsiteY1026" fmla="*/ 1115378 h 4938712"/>
              <a:gd name="connsiteX1027" fmla="*/ 5362257 w 6230937"/>
              <a:gd name="connsiteY1027" fmla="*/ 1101725 h 4938712"/>
              <a:gd name="connsiteX1028" fmla="*/ 5362575 w 6230937"/>
              <a:gd name="connsiteY1028" fmla="*/ 1088073 h 4938712"/>
              <a:gd name="connsiteX1029" fmla="*/ 5364162 w 6230937"/>
              <a:gd name="connsiteY1029" fmla="*/ 1061085 h 4938712"/>
              <a:gd name="connsiteX1030" fmla="*/ 5366067 w 6230937"/>
              <a:gd name="connsiteY1030" fmla="*/ 1036003 h 4938712"/>
              <a:gd name="connsiteX1031" fmla="*/ 5367020 w 6230937"/>
              <a:gd name="connsiteY1031" fmla="*/ 1025525 h 4938712"/>
              <a:gd name="connsiteX1032" fmla="*/ 5368290 w 6230937"/>
              <a:gd name="connsiteY1032" fmla="*/ 1016953 h 4938712"/>
              <a:gd name="connsiteX1033" fmla="*/ 5369242 w 6230937"/>
              <a:gd name="connsiteY1033" fmla="*/ 1009968 h 4938712"/>
              <a:gd name="connsiteX1034" fmla="*/ 5370195 w 6230937"/>
              <a:gd name="connsiteY1034" fmla="*/ 1005205 h 4938712"/>
              <a:gd name="connsiteX1035" fmla="*/ 5376862 w 6230937"/>
              <a:gd name="connsiteY1035" fmla="*/ 979170 h 4938712"/>
              <a:gd name="connsiteX1036" fmla="*/ 5383530 w 6230937"/>
              <a:gd name="connsiteY1036" fmla="*/ 953135 h 4938712"/>
              <a:gd name="connsiteX1037" fmla="*/ 5389880 w 6230937"/>
              <a:gd name="connsiteY1037" fmla="*/ 927100 h 4938712"/>
              <a:gd name="connsiteX1038" fmla="*/ 5395277 w 6230937"/>
              <a:gd name="connsiteY1038" fmla="*/ 900113 h 4938712"/>
              <a:gd name="connsiteX1039" fmla="*/ 5397500 w 6230937"/>
              <a:gd name="connsiteY1039" fmla="*/ 886460 h 4938712"/>
              <a:gd name="connsiteX1040" fmla="*/ 5400040 w 6230937"/>
              <a:gd name="connsiteY1040" fmla="*/ 872490 h 4938712"/>
              <a:gd name="connsiteX1041" fmla="*/ 5401945 w 6230937"/>
              <a:gd name="connsiteY1041" fmla="*/ 858838 h 4938712"/>
              <a:gd name="connsiteX1042" fmla="*/ 5403850 w 6230937"/>
              <a:gd name="connsiteY1042" fmla="*/ 844550 h 4938712"/>
              <a:gd name="connsiteX1043" fmla="*/ 5404802 w 6230937"/>
              <a:gd name="connsiteY1043" fmla="*/ 829945 h 4938712"/>
              <a:gd name="connsiteX1044" fmla="*/ 5406072 w 6230937"/>
              <a:gd name="connsiteY1044" fmla="*/ 815340 h 4938712"/>
              <a:gd name="connsiteX1045" fmla="*/ 5406390 w 6230937"/>
              <a:gd name="connsiteY1045" fmla="*/ 800418 h 4938712"/>
              <a:gd name="connsiteX1046" fmla="*/ 5407025 w 6230937"/>
              <a:gd name="connsiteY1046" fmla="*/ 784860 h 4938712"/>
              <a:gd name="connsiteX1047" fmla="*/ 5418455 w 6230937"/>
              <a:gd name="connsiteY1047" fmla="*/ 785178 h 4938712"/>
              <a:gd name="connsiteX1048" fmla="*/ 5427980 w 6230937"/>
              <a:gd name="connsiteY1048" fmla="*/ 785178 h 4938712"/>
              <a:gd name="connsiteX1049" fmla="*/ 5437187 w 6230937"/>
              <a:gd name="connsiteY1049" fmla="*/ 786130 h 4938712"/>
              <a:gd name="connsiteX1050" fmla="*/ 5448617 w 6230937"/>
              <a:gd name="connsiteY1050" fmla="*/ 788035 h 4938712"/>
              <a:gd name="connsiteX1051" fmla="*/ 5454015 w 6230937"/>
              <a:gd name="connsiteY1051" fmla="*/ 789305 h 4938712"/>
              <a:gd name="connsiteX1052" fmla="*/ 5458777 w 6230937"/>
              <a:gd name="connsiteY1052" fmla="*/ 790258 h 4938712"/>
              <a:gd name="connsiteX1053" fmla="*/ 5462270 w 6230937"/>
              <a:gd name="connsiteY1053" fmla="*/ 791845 h 4938712"/>
              <a:gd name="connsiteX1054" fmla="*/ 5465445 w 6230937"/>
              <a:gd name="connsiteY1054" fmla="*/ 793115 h 4938712"/>
              <a:gd name="connsiteX1055" fmla="*/ 5469572 w 6230937"/>
              <a:gd name="connsiteY1055" fmla="*/ 795338 h 4938712"/>
              <a:gd name="connsiteX1056" fmla="*/ 5472747 w 6230937"/>
              <a:gd name="connsiteY1056" fmla="*/ 796925 h 4938712"/>
              <a:gd name="connsiteX1057" fmla="*/ 5474652 w 6230937"/>
              <a:gd name="connsiteY1057" fmla="*/ 797878 h 4938712"/>
              <a:gd name="connsiteX1058" fmla="*/ 5476240 w 6230937"/>
              <a:gd name="connsiteY1058" fmla="*/ 797878 h 4938712"/>
              <a:gd name="connsiteX1059" fmla="*/ 5478462 w 6230937"/>
              <a:gd name="connsiteY1059" fmla="*/ 797878 h 4938712"/>
              <a:gd name="connsiteX1060" fmla="*/ 5481320 w 6230937"/>
              <a:gd name="connsiteY1060" fmla="*/ 797243 h 4938712"/>
              <a:gd name="connsiteX1061" fmla="*/ 5488622 w 6230937"/>
              <a:gd name="connsiteY1061" fmla="*/ 795655 h 4938712"/>
              <a:gd name="connsiteX1062" fmla="*/ 5499735 w 6230937"/>
              <a:gd name="connsiteY1062" fmla="*/ 791845 h 4938712"/>
              <a:gd name="connsiteX1063" fmla="*/ 5506085 w 6230937"/>
              <a:gd name="connsiteY1063" fmla="*/ 789623 h 4938712"/>
              <a:gd name="connsiteX1064" fmla="*/ 5513070 w 6230937"/>
              <a:gd name="connsiteY1064" fmla="*/ 787718 h 4938712"/>
              <a:gd name="connsiteX1065" fmla="*/ 5520372 w 6230937"/>
              <a:gd name="connsiteY1065" fmla="*/ 786448 h 4938712"/>
              <a:gd name="connsiteX1066" fmla="*/ 5527675 w 6230937"/>
              <a:gd name="connsiteY1066" fmla="*/ 785178 h 4938712"/>
              <a:gd name="connsiteX1067" fmla="*/ 5534977 w 6230937"/>
              <a:gd name="connsiteY1067" fmla="*/ 784543 h 4938712"/>
              <a:gd name="connsiteX1068" fmla="*/ 5542915 w 6230937"/>
              <a:gd name="connsiteY1068" fmla="*/ 784225 h 4938712"/>
              <a:gd name="connsiteX1069" fmla="*/ 5550535 w 6230937"/>
              <a:gd name="connsiteY1069" fmla="*/ 784225 h 4938712"/>
              <a:gd name="connsiteX1070" fmla="*/ 5558790 w 6230937"/>
              <a:gd name="connsiteY1070" fmla="*/ 784225 h 4938712"/>
              <a:gd name="connsiteX1071" fmla="*/ 5566410 w 6230937"/>
              <a:gd name="connsiteY1071" fmla="*/ 784860 h 4938712"/>
              <a:gd name="connsiteX1072" fmla="*/ 5574665 w 6230937"/>
              <a:gd name="connsiteY1072" fmla="*/ 785813 h 4938712"/>
              <a:gd name="connsiteX1073" fmla="*/ 5582920 w 6230937"/>
              <a:gd name="connsiteY1073" fmla="*/ 786765 h 4938712"/>
              <a:gd name="connsiteX1074" fmla="*/ 5591492 w 6230937"/>
              <a:gd name="connsiteY1074" fmla="*/ 788353 h 4938712"/>
              <a:gd name="connsiteX1075" fmla="*/ 5599747 w 6230937"/>
              <a:gd name="connsiteY1075" fmla="*/ 789940 h 4938712"/>
              <a:gd name="connsiteX1076" fmla="*/ 5608002 w 6230937"/>
              <a:gd name="connsiteY1076" fmla="*/ 791845 h 4938712"/>
              <a:gd name="connsiteX1077" fmla="*/ 5616257 w 6230937"/>
              <a:gd name="connsiteY1077" fmla="*/ 793750 h 4938712"/>
              <a:gd name="connsiteX1078" fmla="*/ 5624512 w 6230937"/>
              <a:gd name="connsiteY1078" fmla="*/ 796290 h 4938712"/>
              <a:gd name="connsiteX1079" fmla="*/ 5632767 w 6230937"/>
              <a:gd name="connsiteY1079" fmla="*/ 798830 h 4938712"/>
              <a:gd name="connsiteX1080" fmla="*/ 5641022 w 6230937"/>
              <a:gd name="connsiteY1080" fmla="*/ 801688 h 4938712"/>
              <a:gd name="connsiteX1081" fmla="*/ 5649277 w 6230937"/>
              <a:gd name="connsiteY1081" fmla="*/ 804863 h 4938712"/>
              <a:gd name="connsiteX1082" fmla="*/ 5656897 w 6230937"/>
              <a:gd name="connsiteY1082" fmla="*/ 807720 h 4938712"/>
              <a:gd name="connsiteX1083" fmla="*/ 5672455 w 6230937"/>
              <a:gd name="connsiteY1083" fmla="*/ 814388 h 4938712"/>
              <a:gd name="connsiteX1084" fmla="*/ 5687695 w 6230937"/>
              <a:gd name="connsiteY1084" fmla="*/ 821373 h 4938712"/>
              <a:gd name="connsiteX1085" fmla="*/ 5701665 w 6230937"/>
              <a:gd name="connsiteY1085" fmla="*/ 829310 h 4938712"/>
              <a:gd name="connsiteX1086" fmla="*/ 5715000 w 6230937"/>
              <a:gd name="connsiteY1086" fmla="*/ 836930 h 4938712"/>
              <a:gd name="connsiteX1087" fmla="*/ 5721032 w 6230937"/>
              <a:gd name="connsiteY1087" fmla="*/ 841375 h 4938712"/>
              <a:gd name="connsiteX1088" fmla="*/ 5727382 w 6230937"/>
              <a:gd name="connsiteY1088" fmla="*/ 845185 h 4938712"/>
              <a:gd name="connsiteX1089" fmla="*/ 5732780 w 6230937"/>
              <a:gd name="connsiteY1089" fmla="*/ 849630 h 4938712"/>
              <a:gd name="connsiteX1090" fmla="*/ 5738177 w 6230937"/>
              <a:gd name="connsiteY1090" fmla="*/ 853440 h 4938712"/>
              <a:gd name="connsiteX1091" fmla="*/ 5745797 w 6230937"/>
              <a:gd name="connsiteY1091" fmla="*/ 859790 h 4938712"/>
              <a:gd name="connsiteX1092" fmla="*/ 5752465 w 6230937"/>
              <a:gd name="connsiteY1092" fmla="*/ 865505 h 4938712"/>
              <a:gd name="connsiteX1093" fmla="*/ 5758180 w 6230937"/>
              <a:gd name="connsiteY1093" fmla="*/ 870903 h 4938712"/>
              <a:gd name="connsiteX1094" fmla="*/ 5763260 w 6230937"/>
              <a:gd name="connsiteY1094" fmla="*/ 875983 h 4938712"/>
              <a:gd name="connsiteX1095" fmla="*/ 5768022 w 6230937"/>
              <a:gd name="connsiteY1095" fmla="*/ 881063 h 4938712"/>
              <a:gd name="connsiteX1096" fmla="*/ 5771832 w 6230937"/>
              <a:gd name="connsiteY1096" fmla="*/ 886143 h 4938712"/>
              <a:gd name="connsiteX1097" fmla="*/ 5775325 w 6230937"/>
              <a:gd name="connsiteY1097" fmla="*/ 891223 h 4938712"/>
              <a:gd name="connsiteX1098" fmla="*/ 5778500 w 6230937"/>
              <a:gd name="connsiteY1098" fmla="*/ 896620 h 4938712"/>
              <a:gd name="connsiteX1099" fmla="*/ 5781040 w 6230937"/>
              <a:gd name="connsiteY1099" fmla="*/ 902018 h 4938712"/>
              <a:gd name="connsiteX1100" fmla="*/ 5783580 w 6230937"/>
              <a:gd name="connsiteY1100" fmla="*/ 908050 h 4938712"/>
              <a:gd name="connsiteX1101" fmla="*/ 5785802 w 6230937"/>
              <a:gd name="connsiteY1101" fmla="*/ 914083 h 4938712"/>
              <a:gd name="connsiteX1102" fmla="*/ 5788025 w 6230937"/>
              <a:gd name="connsiteY1102" fmla="*/ 921068 h 4938712"/>
              <a:gd name="connsiteX1103" fmla="*/ 5792470 w 6230937"/>
              <a:gd name="connsiteY1103" fmla="*/ 936625 h 4938712"/>
              <a:gd name="connsiteX1104" fmla="*/ 5796597 w 6230937"/>
              <a:gd name="connsiteY1104" fmla="*/ 955675 h 4938712"/>
              <a:gd name="connsiteX1105" fmla="*/ 5803265 w 6230937"/>
              <a:gd name="connsiteY1105" fmla="*/ 950913 h 4938712"/>
              <a:gd name="connsiteX1106" fmla="*/ 5808662 w 6230937"/>
              <a:gd name="connsiteY1106" fmla="*/ 944880 h 4938712"/>
              <a:gd name="connsiteX1107" fmla="*/ 5813742 w 6230937"/>
              <a:gd name="connsiteY1107" fmla="*/ 939165 h 4938712"/>
              <a:gd name="connsiteX1108" fmla="*/ 5818187 w 6230937"/>
              <a:gd name="connsiteY1108" fmla="*/ 932815 h 4938712"/>
              <a:gd name="connsiteX1109" fmla="*/ 5821997 w 6230937"/>
              <a:gd name="connsiteY1109" fmla="*/ 926465 h 4938712"/>
              <a:gd name="connsiteX1110" fmla="*/ 5825172 w 6230937"/>
              <a:gd name="connsiteY1110" fmla="*/ 920115 h 4938712"/>
              <a:gd name="connsiteX1111" fmla="*/ 5828030 w 6230937"/>
              <a:gd name="connsiteY1111" fmla="*/ 913130 h 4938712"/>
              <a:gd name="connsiteX1112" fmla="*/ 5830252 w 6230937"/>
              <a:gd name="connsiteY1112" fmla="*/ 906463 h 4938712"/>
              <a:gd name="connsiteX1113" fmla="*/ 5832157 w 6230937"/>
              <a:gd name="connsiteY1113" fmla="*/ 899478 h 4938712"/>
              <a:gd name="connsiteX1114" fmla="*/ 5833745 w 6230937"/>
              <a:gd name="connsiteY1114" fmla="*/ 892493 h 4938712"/>
              <a:gd name="connsiteX1115" fmla="*/ 5835015 w 6230937"/>
              <a:gd name="connsiteY1115" fmla="*/ 885190 h 4938712"/>
              <a:gd name="connsiteX1116" fmla="*/ 5835967 w 6230937"/>
              <a:gd name="connsiteY1116" fmla="*/ 878840 h 4938712"/>
              <a:gd name="connsiteX1117" fmla="*/ 5837872 w 6230937"/>
              <a:gd name="connsiteY1117" fmla="*/ 865188 h 4938712"/>
              <a:gd name="connsiteX1118" fmla="*/ 5839460 w 6230937"/>
              <a:gd name="connsiteY1118" fmla="*/ 852170 h 4938712"/>
              <a:gd name="connsiteX1119" fmla="*/ 5840412 w 6230937"/>
              <a:gd name="connsiteY1119" fmla="*/ 846455 h 4938712"/>
              <a:gd name="connsiteX1120" fmla="*/ 5841047 w 6230937"/>
              <a:gd name="connsiteY1120" fmla="*/ 840423 h 4938712"/>
              <a:gd name="connsiteX1121" fmla="*/ 5842317 w 6230937"/>
              <a:gd name="connsiteY1121" fmla="*/ 835025 h 4938712"/>
              <a:gd name="connsiteX1122" fmla="*/ 5843587 w 6230937"/>
              <a:gd name="connsiteY1122" fmla="*/ 830580 h 4938712"/>
              <a:gd name="connsiteX1123" fmla="*/ 5844857 w 6230937"/>
              <a:gd name="connsiteY1123" fmla="*/ 825818 h 4938712"/>
              <a:gd name="connsiteX1124" fmla="*/ 5847080 w 6230937"/>
              <a:gd name="connsiteY1124" fmla="*/ 821373 h 4938712"/>
              <a:gd name="connsiteX1125" fmla="*/ 5849302 w 6230937"/>
              <a:gd name="connsiteY1125" fmla="*/ 817880 h 4938712"/>
              <a:gd name="connsiteX1126" fmla="*/ 5852160 w 6230937"/>
              <a:gd name="connsiteY1126" fmla="*/ 815023 h 4938712"/>
              <a:gd name="connsiteX1127" fmla="*/ 5855017 w 6230937"/>
              <a:gd name="connsiteY1127" fmla="*/ 812483 h 4938712"/>
              <a:gd name="connsiteX1128" fmla="*/ 5859145 w 6230937"/>
              <a:gd name="connsiteY1128" fmla="*/ 810578 h 4938712"/>
              <a:gd name="connsiteX1129" fmla="*/ 5863272 w 6230937"/>
              <a:gd name="connsiteY1129" fmla="*/ 809308 h 4938712"/>
              <a:gd name="connsiteX1130" fmla="*/ 5868352 w 6230937"/>
              <a:gd name="connsiteY1130" fmla="*/ 808673 h 4938712"/>
              <a:gd name="connsiteX1131" fmla="*/ 5874067 w 6230937"/>
              <a:gd name="connsiteY1131" fmla="*/ 808990 h 4938712"/>
              <a:gd name="connsiteX1132" fmla="*/ 5880417 w 6230937"/>
              <a:gd name="connsiteY1132" fmla="*/ 810260 h 4938712"/>
              <a:gd name="connsiteX1133" fmla="*/ 5887720 w 6230937"/>
              <a:gd name="connsiteY1133" fmla="*/ 811848 h 4938712"/>
              <a:gd name="connsiteX1134" fmla="*/ 5895657 w 6230937"/>
              <a:gd name="connsiteY1134" fmla="*/ 814388 h 4938712"/>
              <a:gd name="connsiteX1135" fmla="*/ 5899785 w 6230937"/>
              <a:gd name="connsiteY1135" fmla="*/ 816293 h 4938712"/>
              <a:gd name="connsiteX1136" fmla="*/ 5903277 w 6230937"/>
              <a:gd name="connsiteY1136" fmla="*/ 818833 h 4938712"/>
              <a:gd name="connsiteX1137" fmla="*/ 5906452 w 6230937"/>
              <a:gd name="connsiteY1137" fmla="*/ 821373 h 4938712"/>
              <a:gd name="connsiteX1138" fmla="*/ 5909945 w 6230937"/>
              <a:gd name="connsiteY1138" fmla="*/ 824230 h 4938712"/>
              <a:gd name="connsiteX1139" fmla="*/ 5912485 w 6230937"/>
              <a:gd name="connsiteY1139" fmla="*/ 825500 h 4938712"/>
              <a:gd name="connsiteX1140" fmla="*/ 5914707 w 6230937"/>
              <a:gd name="connsiteY1140" fmla="*/ 827088 h 4938712"/>
              <a:gd name="connsiteX1141" fmla="*/ 5917882 w 6230937"/>
              <a:gd name="connsiteY1141" fmla="*/ 828040 h 4938712"/>
              <a:gd name="connsiteX1142" fmla="*/ 5921057 w 6230937"/>
              <a:gd name="connsiteY1142" fmla="*/ 829310 h 4938712"/>
              <a:gd name="connsiteX1143" fmla="*/ 5924867 w 6230937"/>
              <a:gd name="connsiteY1143" fmla="*/ 830580 h 4938712"/>
              <a:gd name="connsiteX1144" fmla="*/ 5929630 w 6230937"/>
              <a:gd name="connsiteY1144" fmla="*/ 831533 h 4938712"/>
              <a:gd name="connsiteX1145" fmla="*/ 5934710 w 6230937"/>
              <a:gd name="connsiteY1145" fmla="*/ 832485 h 4938712"/>
              <a:gd name="connsiteX1146" fmla="*/ 5940742 w 6230937"/>
              <a:gd name="connsiteY1146" fmla="*/ 833438 h 4938712"/>
              <a:gd name="connsiteX1147" fmla="*/ 5945822 w 6230937"/>
              <a:gd name="connsiteY1147" fmla="*/ 834073 h 4938712"/>
              <a:gd name="connsiteX1148" fmla="*/ 5950902 w 6230937"/>
              <a:gd name="connsiteY1148" fmla="*/ 834073 h 4938712"/>
              <a:gd name="connsiteX1149" fmla="*/ 5955665 w 6230937"/>
              <a:gd name="connsiteY1149" fmla="*/ 834390 h 4938712"/>
              <a:gd name="connsiteX1150" fmla="*/ 5960745 w 6230937"/>
              <a:gd name="connsiteY1150" fmla="*/ 834073 h 4938712"/>
              <a:gd name="connsiteX1151" fmla="*/ 5969952 w 6230937"/>
              <a:gd name="connsiteY1151" fmla="*/ 833120 h 4938712"/>
              <a:gd name="connsiteX1152" fmla="*/ 5979477 w 6230937"/>
              <a:gd name="connsiteY1152" fmla="*/ 831533 h 4938712"/>
              <a:gd name="connsiteX1153" fmla="*/ 5998210 w 6230937"/>
              <a:gd name="connsiteY1153" fmla="*/ 828040 h 4938712"/>
              <a:gd name="connsiteX1154" fmla="*/ 6016625 w 6230937"/>
              <a:gd name="connsiteY1154" fmla="*/ 824865 h 4938712"/>
              <a:gd name="connsiteX1155" fmla="*/ 6026467 w 6230937"/>
              <a:gd name="connsiteY1155" fmla="*/ 823913 h 4938712"/>
              <a:gd name="connsiteX1156" fmla="*/ 6036310 w 6230937"/>
              <a:gd name="connsiteY1156" fmla="*/ 823595 h 4938712"/>
              <a:gd name="connsiteX1157" fmla="*/ 6041390 w 6230937"/>
              <a:gd name="connsiteY1157" fmla="*/ 823595 h 4938712"/>
              <a:gd name="connsiteX1158" fmla="*/ 6046470 w 6230937"/>
              <a:gd name="connsiteY1158" fmla="*/ 823595 h 4938712"/>
              <a:gd name="connsiteX1159" fmla="*/ 6051867 w 6230937"/>
              <a:gd name="connsiteY1159" fmla="*/ 823913 h 4938712"/>
              <a:gd name="connsiteX1160" fmla="*/ 6057265 w 6230937"/>
              <a:gd name="connsiteY1160" fmla="*/ 824548 h 4938712"/>
              <a:gd name="connsiteX1161" fmla="*/ 6062662 w 6230937"/>
              <a:gd name="connsiteY1161" fmla="*/ 825818 h 4938712"/>
              <a:gd name="connsiteX1162" fmla="*/ 6068695 w 6230937"/>
              <a:gd name="connsiteY1162" fmla="*/ 827405 h 4938712"/>
              <a:gd name="connsiteX1163" fmla="*/ 6074410 w 6230937"/>
              <a:gd name="connsiteY1163" fmla="*/ 828993 h 4938712"/>
              <a:gd name="connsiteX1164" fmla="*/ 6080125 w 6230937"/>
              <a:gd name="connsiteY1164" fmla="*/ 830898 h 4938712"/>
              <a:gd name="connsiteX1165" fmla="*/ 6086475 w 6230937"/>
              <a:gd name="connsiteY1165" fmla="*/ 833438 h 4938712"/>
              <a:gd name="connsiteX1166" fmla="*/ 6093142 w 6230937"/>
              <a:gd name="connsiteY1166" fmla="*/ 836295 h 4938712"/>
              <a:gd name="connsiteX1167" fmla="*/ 6099810 w 6230937"/>
              <a:gd name="connsiteY1167" fmla="*/ 839470 h 4938712"/>
              <a:gd name="connsiteX1168" fmla="*/ 6106477 w 6230937"/>
              <a:gd name="connsiteY1168" fmla="*/ 843280 h 4938712"/>
              <a:gd name="connsiteX1169" fmla="*/ 6119812 w 6230937"/>
              <a:gd name="connsiteY1169" fmla="*/ 851535 h 4938712"/>
              <a:gd name="connsiteX1170" fmla="*/ 6132830 w 6230937"/>
              <a:gd name="connsiteY1170" fmla="*/ 859155 h 4938712"/>
              <a:gd name="connsiteX1171" fmla="*/ 6144577 w 6230937"/>
              <a:gd name="connsiteY1171" fmla="*/ 867093 h 4938712"/>
              <a:gd name="connsiteX1172" fmla="*/ 6155055 w 6230937"/>
              <a:gd name="connsiteY1172" fmla="*/ 874395 h 4938712"/>
              <a:gd name="connsiteX1173" fmla="*/ 6165215 w 6230937"/>
              <a:gd name="connsiteY1173" fmla="*/ 882333 h 4938712"/>
              <a:gd name="connsiteX1174" fmla="*/ 6174105 w 6230937"/>
              <a:gd name="connsiteY1174" fmla="*/ 889318 h 4938712"/>
              <a:gd name="connsiteX1175" fmla="*/ 6182677 w 6230937"/>
              <a:gd name="connsiteY1175" fmla="*/ 896620 h 4938712"/>
              <a:gd name="connsiteX1176" fmla="*/ 6189980 w 6230937"/>
              <a:gd name="connsiteY1176" fmla="*/ 903923 h 4938712"/>
              <a:gd name="connsiteX1177" fmla="*/ 6196647 w 6230937"/>
              <a:gd name="connsiteY1177" fmla="*/ 911543 h 4938712"/>
              <a:gd name="connsiteX1178" fmla="*/ 6202362 w 6230937"/>
              <a:gd name="connsiteY1178" fmla="*/ 918845 h 4938712"/>
              <a:gd name="connsiteX1179" fmla="*/ 6208077 w 6230937"/>
              <a:gd name="connsiteY1179" fmla="*/ 926148 h 4938712"/>
              <a:gd name="connsiteX1180" fmla="*/ 6212522 w 6230937"/>
              <a:gd name="connsiteY1180" fmla="*/ 934085 h 4938712"/>
              <a:gd name="connsiteX1181" fmla="*/ 6216967 w 6230937"/>
              <a:gd name="connsiteY1181" fmla="*/ 941705 h 4938712"/>
              <a:gd name="connsiteX1182" fmla="*/ 6220460 w 6230937"/>
              <a:gd name="connsiteY1182" fmla="*/ 949643 h 4938712"/>
              <a:gd name="connsiteX1183" fmla="*/ 6223000 w 6230937"/>
              <a:gd name="connsiteY1183" fmla="*/ 957898 h 4938712"/>
              <a:gd name="connsiteX1184" fmla="*/ 6225540 w 6230937"/>
              <a:gd name="connsiteY1184" fmla="*/ 965835 h 4938712"/>
              <a:gd name="connsiteX1185" fmla="*/ 6227445 w 6230937"/>
              <a:gd name="connsiteY1185" fmla="*/ 975042 h 4938712"/>
              <a:gd name="connsiteX1186" fmla="*/ 6229032 w 6230937"/>
              <a:gd name="connsiteY1186" fmla="*/ 983933 h 4938712"/>
              <a:gd name="connsiteX1187" fmla="*/ 6230302 w 6230937"/>
              <a:gd name="connsiteY1187" fmla="*/ 993140 h 4938712"/>
              <a:gd name="connsiteX1188" fmla="*/ 6230620 w 6230937"/>
              <a:gd name="connsiteY1188" fmla="*/ 1002665 h 4938712"/>
              <a:gd name="connsiteX1189" fmla="*/ 6230937 w 6230937"/>
              <a:gd name="connsiteY1189" fmla="*/ 1012508 h 4938712"/>
              <a:gd name="connsiteX1190" fmla="*/ 6230937 w 6230937"/>
              <a:gd name="connsiteY1190" fmla="*/ 1023302 h 4938712"/>
              <a:gd name="connsiteX1191" fmla="*/ 6230620 w 6230937"/>
              <a:gd name="connsiteY1191" fmla="*/ 1034098 h 4938712"/>
              <a:gd name="connsiteX1192" fmla="*/ 6230302 w 6230937"/>
              <a:gd name="connsiteY1192" fmla="*/ 1045845 h 4938712"/>
              <a:gd name="connsiteX1193" fmla="*/ 6228080 w 6230937"/>
              <a:gd name="connsiteY1193" fmla="*/ 1070293 h 4938712"/>
              <a:gd name="connsiteX1194" fmla="*/ 6225857 w 6230937"/>
              <a:gd name="connsiteY1194" fmla="*/ 1097280 h 4938712"/>
              <a:gd name="connsiteX1195" fmla="*/ 6222682 w 6230937"/>
              <a:gd name="connsiteY1195" fmla="*/ 1126808 h 4938712"/>
              <a:gd name="connsiteX1196" fmla="*/ 6220142 w 6230937"/>
              <a:gd name="connsiteY1196" fmla="*/ 1159192 h 4938712"/>
              <a:gd name="connsiteX1197" fmla="*/ 6218872 w 6230937"/>
              <a:gd name="connsiteY1197" fmla="*/ 1174750 h 4938712"/>
              <a:gd name="connsiteX1198" fmla="*/ 6218237 w 6230937"/>
              <a:gd name="connsiteY1198" fmla="*/ 1190625 h 4938712"/>
              <a:gd name="connsiteX1199" fmla="*/ 6217602 w 6230937"/>
              <a:gd name="connsiteY1199" fmla="*/ 1206183 h 4938712"/>
              <a:gd name="connsiteX1200" fmla="*/ 6217602 w 6230937"/>
              <a:gd name="connsiteY1200" fmla="*/ 1222058 h 4938712"/>
              <a:gd name="connsiteX1201" fmla="*/ 6218555 w 6230937"/>
              <a:gd name="connsiteY1201" fmla="*/ 1253808 h 4938712"/>
              <a:gd name="connsiteX1202" fmla="*/ 6219190 w 6230937"/>
              <a:gd name="connsiteY1202" fmla="*/ 1285240 h 4938712"/>
              <a:gd name="connsiteX1203" fmla="*/ 6219507 w 6230937"/>
              <a:gd name="connsiteY1203" fmla="*/ 1301115 h 4938712"/>
              <a:gd name="connsiteX1204" fmla="*/ 6220142 w 6230937"/>
              <a:gd name="connsiteY1204" fmla="*/ 1316990 h 4938712"/>
              <a:gd name="connsiteX1205" fmla="*/ 6220142 w 6230937"/>
              <a:gd name="connsiteY1205" fmla="*/ 1332548 h 4938712"/>
              <a:gd name="connsiteX1206" fmla="*/ 6219507 w 6230937"/>
              <a:gd name="connsiteY1206" fmla="*/ 1348423 h 4938712"/>
              <a:gd name="connsiteX1207" fmla="*/ 6219190 w 6230937"/>
              <a:gd name="connsiteY1207" fmla="*/ 1363980 h 4938712"/>
              <a:gd name="connsiteX1208" fmla="*/ 6218237 w 6230937"/>
              <a:gd name="connsiteY1208" fmla="*/ 1379538 h 4938712"/>
              <a:gd name="connsiteX1209" fmla="*/ 6216967 w 6230937"/>
              <a:gd name="connsiteY1209" fmla="*/ 1394460 h 4938712"/>
              <a:gd name="connsiteX1210" fmla="*/ 6215062 w 6230937"/>
              <a:gd name="connsiteY1210" fmla="*/ 1409700 h 4938712"/>
              <a:gd name="connsiteX1211" fmla="*/ 6211570 w 6230937"/>
              <a:gd name="connsiteY1211" fmla="*/ 1432878 h 4938712"/>
              <a:gd name="connsiteX1212" fmla="*/ 6209030 w 6230937"/>
              <a:gd name="connsiteY1212" fmla="*/ 1455738 h 4938712"/>
              <a:gd name="connsiteX1213" fmla="*/ 6207125 w 6230937"/>
              <a:gd name="connsiteY1213" fmla="*/ 1478598 h 4938712"/>
              <a:gd name="connsiteX1214" fmla="*/ 6205537 w 6230937"/>
              <a:gd name="connsiteY1214" fmla="*/ 1501775 h 4938712"/>
              <a:gd name="connsiteX1215" fmla="*/ 6204585 w 6230937"/>
              <a:gd name="connsiteY1215" fmla="*/ 1524318 h 4938712"/>
              <a:gd name="connsiteX1216" fmla="*/ 6203632 w 6230937"/>
              <a:gd name="connsiteY1216" fmla="*/ 1546860 h 4938712"/>
              <a:gd name="connsiteX1217" fmla="*/ 6202997 w 6230937"/>
              <a:gd name="connsiteY1217" fmla="*/ 1569403 h 4938712"/>
              <a:gd name="connsiteX1218" fmla="*/ 6202362 w 6230937"/>
              <a:gd name="connsiteY1218" fmla="*/ 1591945 h 4938712"/>
              <a:gd name="connsiteX1219" fmla="*/ 6202045 w 6230937"/>
              <a:gd name="connsiteY1219" fmla="*/ 1614488 h 4938712"/>
              <a:gd name="connsiteX1220" fmla="*/ 6201727 w 6230937"/>
              <a:gd name="connsiteY1220" fmla="*/ 1636713 h 4938712"/>
              <a:gd name="connsiteX1221" fmla="*/ 6201410 w 6230937"/>
              <a:gd name="connsiteY1221" fmla="*/ 1659255 h 4938712"/>
              <a:gd name="connsiteX1222" fmla="*/ 6201092 w 6230937"/>
              <a:gd name="connsiteY1222" fmla="*/ 1681480 h 4938712"/>
              <a:gd name="connsiteX1223" fmla="*/ 6199822 w 6230937"/>
              <a:gd name="connsiteY1223" fmla="*/ 1704023 h 4938712"/>
              <a:gd name="connsiteX1224" fmla="*/ 6198552 w 6230937"/>
              <a:gd name="connsiteY1224" fmla="*/ 1726248 h 4938712"/>
              <a:gd name="connsiteX1225" fmla="*/ 6196965 w 6230937"/>
              <a:gd name="connsiteY1225" fmla="*/ 1748790 h 4938712"/>
              <a:gd name="connsiteX1226" fmla="*/ 6194742 w 6230937"/>
              <a:gd name="connsiteY1226" fmla="*/ 1771015 h 4938712"/>
              <a:gd name="connsiteX1227" fmla="*/ 6193472 w 6230937"/>
              <a:gd name="connsiteY1227" fmla="*/ 1779270 h 4938712"/>
              <a:gd name="connsiteX1228" fmla="*/ 6191567 w 6230937"/>
              <a:gd name="connsiteY1228" fmla="*/ 1789113 h 4938712"/>
              <a:gd name="connsiteX1229" fmla="*/ 6189662 w 6230937"/>
              <a:gd name="connsiteY1229" fmla="*/ 1800225 h 4938712"/>
              <a:gd name="connsiteX1230" fmla="*/ 6186805 w 6230937"/>
              <a:gd name="connsiteY1230" fmla="*/ 1812290 h 4938712"/>
              <a:gd name="connsiteX1231" fmla="*/ 6184582 w 6230937"/>
              <a:gd name="connsiteY1231" fmla="*/ 1824673 h 4938712"/>
              <a:gd name="connsiteX1232" fmla="*/ 6182677 w 6230937"/>
              <a:gd name="connsiteY1232" fmla="*/ 1837373 h 4938712"/>
              <a:gd name="connsiteX1233" fmla="*/ 6181725 w 6230937"/>
              <a:gd name="connsiteY1233" fmla="*/ 1843405 h 4938712"/>
              <a:gd name="connsiteX1234" fmla="*/ 6181090 w 6230937"/>
              <a:gd name="connsiteY1234" fmla="*/ 1849438 h 4938712"/>
              <a:gd name="connsiteX1235" fmla="*/ 6180772 w 6230937"/>
              <a:gd name="connsiteY1235" fmla="*/ 1855152 h 4938712"/>
              <a:gd name="connsiteX1236" fmla="*/ 6180772 w 6230937"/>
              <a:gd name="connsiteY1236" fmla="*/ 1860867 h 4938712"/>
              <a:gd name="connsiteX1237" fmla="*/ 6149022 w 6230937"/>
              <a:gd name="connsiteY1237" fmla="*/ 2758757 h 4938712"/>
              <a:gd name="connsiteX1238" fmla="*/ 6149657 w 6230937"/>
              <a:gd name="connsiteY1238" fmla="*/ 2770822 h 4938712"/>
              <a:gd name="connsiteX1239" fmla="*/ 6149022 w 6230937"/>
              <a:gd name="connsiteY1239" fmla="*/ 2782887 h 4938712"/>
              <a:gd name="connsiteX1240" fmla="*/ 6148387 w 6230937"/>
              <a:gd name="connsiteY1240" fmla="*/ 2794317 h 4938712"/>
              <a:gd name="connsiteX1241" fmla="*/ 6147752 w 6230937"/>
              <a:gd name="connsiteY1241" fmla="*/ 2805430 h 4938712"/>
              <a:gd name="connsiteX1242" fmla="*/ 6144895 w 6230937"/>
              <a:gd name="connsiteY1242" fmla="*/ 2827655 h 4938712"/>
              <a:gd name="connsiteX1243" fmla="*/ 6141720 w 6230937"/>
              <a:gd name="connsiteY1243" fmla="*/ 2849562 h 4938712"/>
              <a:gd name="connsiteX1244" fmla="*/ 6138227 w 6230937"/>
              <a:gd name="connsiteY1244" fmla="*/ 2870835 h 4938712"/>
              <a:gd name="connsiteX1245" fmla="*/ 6135370 w 6230937"/>
              <a:gd name="connsiteY1245" fmla="*/ 2893060 h 4938712"/>
              <a:gd name="connsiteX1246" fmla="*/ 6134417 w 6230937"/>
              <a:gd name="connsiteY1246" fmla="*/ 2904172 h 4938712"/>
              <a:gd name="connsiteX1247" fmla="*/ 6133465 w 6230937"/>
              <a:gd name="connsiteY1247" fmla="*/ 2915602 h 4938712"/>
              <a:gd name="connsiteX1248" fmla="*/ 6132830 w 6230937"/>
              <a:gd name="connsiteY1248" fmla="*/ 2927032 h 4938712"/>
              <a:gd name="connsiteX1249" fmla="*/ 6132830 w 6230937"/>
              <a:gd name="connsiteY1249" fmla="*/ 2939097 h 4938712"/>
              <a:gd name="connsiteX1250" fmla="*/ 6132830 w 6230937"/>
              <a:gd name="connsiteY1250" fmla="*/ 2959100 h 4938712"/>
              <a:gd name="connsiteX1251" fmla="*/ 6132512 w 6230937"/>
              <a:gd name="connsiteY1251" fmla="*/ 2980690 h 4938712"/>
              <a:gd name="connsiteX1252" fmla="*/ 6132512 w 6230937"/>
              <a:gd name="connsiteY1252" fmla="*/ 3003867 h 4938712"/>
              <a:gd name="connsiteX1253" fmla="*/ 6131877 w 6230937"/>
              <a:gd name="connsiteY1253" fmla="*/ 3028315 h 4938712"/>
              <a:gd name="connsiteX1254" fmla="*/ 6131560 w 6230937"/>
              <a:gd name="connsiteY1254" fmla="*/ 3053080 h 4938712"/>
              <a:gd name="connsiteX1255" fmla="*/ 6130925 w 6230937"/>
              <a:gd name="connsiteY1255" fmla="*/ 3079115 h 4938712"/>
              <a:gd name="connsiteX1256" fmla="*/ 6129972 w 6230937"/>
              <a:gd name="connsiteY1256" fmla="*/ 3105467 h 4938712"/>
              <a:gd name="connsiteX1257" fmla="*/ 6128385 w 6230937"/>
              <a:gd name="connsiteY1257" fmla="*/ 3131502 h 4938712"/>
              <a:gd name="connsiteX1258" fmla="*/ 6127115 w 6230937"/>
              <a:gd name="connsiteY1258" fmla="*/ 3157855 h 4938712"/>
              <a:gd name="connsiteX1259" fmla="*/ 6125527 w 6230937"/>
              <a:gd name="connsiteY1259" fmla="*/ 3183572 h 4938712"/>
              <a:gd name="connsiteX1260" fmla="*/ 6122987 w 6230937"/>
              <a:gd name="connsiteY1260" fmla="*/ 3208972 h 4938712"/>
              <a:gd name="connsiteX1261" fmla="*/ 6120447 w 6230937"/>
              <a:gd name="connsiteY1261" fmla="*/ 3233420 h 4938712"/>
              <a:gd name="connsiteX1262" fmla="*/ 6117272 w 6230937"/>
              <a:gd name="connsiteY1262" fmla="*/ 3256280 h 4938712"/>
              <a:gd name="connsiteX1263" fmla="*/ 6113462 w 6230937"/>
              <a:gd name="connsiteY1263" fmla="*/ 3278187 h 4938712"/>
              <a:gd name="connsiteX1264" fmla="*/ 6111240 w 6230937"/>
              <a:gd name="connsiteY1264" fmla="*/ 3288665 h 4938712"/>
              <a:gd name="connsiteX1265" fmla="*/ 6109017 w 6230937"/>
              <a:gd name="connsiteY1265" fmla="*/ 3298507 h 4938712"/>
              <a:gd name="connsiteX1266" fmla="*/ 6106795 w 6230937"/>
              <a:gd name="connsiteY1266" fmla="*/ 3307715 h 4938712"/>
              <a:gd name="connsiteX1267" fmla="*/ 6104255 w 6230937"/>
              <a:gd name="connsiteY1267" fmla="*/ 3316605 h 4938712"/>
              <a:gd name="connsiteX1268" fmla="*/ 6103302 w 6230937"/>
              <a:gd name="connsiteY1268" fmla="*/ 3321685 h 4938712"/>
              <a:gd name="connsiteX1269" fmla="*/ 6102032 w 6230937"/>
              <a:gd name="connsiteY1269" fmla="*/ 3328670 h 4938712"/>
              <a:gd name="connsiteX1270" fmla="*/ 6101397 w 6230937"/>
              <a:gd name="connsiteY1270" fmla="*/ 3337877 h 4938712"/>
              <a:gd name="connsiteX1271" fmla="*/ 6100127 w 6230937"/>
              <a:gd name="connsiteY1271" fmla="*/ 3348672 h 4938712"/>
              <a:gd name="connsiteX1272" fmla="*/ 6097905 w 6230937"/>
              <a:gd name="connsiteY1272" fmla="*/ 3375025 h 4938712"/>
              <a:gd name="connsiteX1273" fmla="*/ 6095047 w 6230937"/>
              <a:gd name="connsiteY1273" fmla="*/ 3407727 h 4938712"/>
              <a:gd name="connsiteX1274" fmla="*/ 6092190 w 6230937"/>
              <a:gd name="connsiteY1274" fmla="*/ 3445192 h 4938712"/>
              <a:gd name="connsiteX1275" fmla="*/ 6089332 w 6230937"/>
              <a:gd name="connsiteY1275" fmla="*/ 3486150 h 4938712"/>
              <a:gd name="connsiteX1276" fmla="*/ 6085205 w 6230937"/>
              <a:gd name="connsiteY1276" fmla="*/ 3529965 h 4938712"/>
              <a:gd name="connsiteX1277" fmla="*/ 6080760 w 6230937"/>
              <a:gd name="connsiteY1277" fmla="*/ 3576002 h 4938712"/>
              <a:gd name="connsiteX1278" fmla="*/ 6078220 w 6230937"/>
              <a:gd name="connsiteY1278" fmla="*/ 3598862 h 4938712"/>
              <a:gd name="connsiteX1279" fmla="*/ 6075680 w 6230937"/>
              <a:gd name="connsiteY1279" fmla="*/ 3622357 h 4938712"/>
              <a:gd name="connsiteX1280" fmla="*/ 6072505 w 6230937"/>
              <a:gd name="connsiteY1280" fmla="*/ 3645217 h 4938712"/>
              <a:gd name="connsiteX1281" fmla="*/ 6069330 w 6230937"/>
              <a:gd name="connsiteY1281" fmla="*/ 3668395 h 4938712"/>
              <a:gd name="connsiteX1282" fmla="*/ 6065837 w 6230937"/>
              <a:gd name="connsiteY1282" fmla="*/ 3691255 h 4938712"/>
              <a:gd name="connsiteX1283" fmla="*/ 6062345 w 6230937"/>
              <a:gd name="connsiteY1283" fmla="*/ 3713480 h 4938712"/>
              <a:gd name="connsiteX1284" fmla="*/ 6058535 w 6230937"/>
              <a:gd name="connsiteY1284" fmla="*/ 3735387 h 4938712"/>
              <a:gd name="connsiteX1285" fmla="*/ 6054090 w 6230937"/>
              <a:gd name="connsiteY1285" fmla="*/ 3756025 h 4938712"/>
              <a:gd name="connsiteX1286" fmla="*/ 6049327 w 6230937"/>
              <a:gd name="connsiteY1286" fmla="*/ 3776027 h 4938712"/>
              <a:gd name="connsiteX1287" fmla="*/ 6044247 w 6230937"/>
              <a:gd name="connsiteY1287" fmla="*/ 3795077 h 4938712"/>
              <a:gd name="connsiteX1288" fmla="*/ 6039485 w 6230937"/>
              <a:gd name="connsiteY1288" fmla="*/ 3813492 h 4938712"/>
              <a:gd name="connsiteX1289" fmla="*/ 6033770 w 6230937"/>
              <a:gd name="connsiteY1289" fmla="*/ 3830320 h 4938712"/>
              <a:gd name="connsiteX1290" fmla="*/ 6028055 w 6230937"/>
              <a:gd name="connsiteY1290" fmla="*/ 3845877 h 4938712"/>
              <a:gd name="connsiteX1291" fmla="*/ 6021705 w 6230937"/>
              <a:gd name="connsiteY1291" fmla="*/ 3860165 h 4938712"/>
              <a:gd name="connsiteX1292" fmla="*/ 6014720 w 6230937"/>
              <a:gd name="connsiteY1292" fmla="*/ 3872865 h 4938712"/>
              <a:gd name="connsiteX1293" fmla="*/ 6007735 w 6230937"/>
              <a:gd name="connsiteY1293" fmla="*/ 3883660 h 4938712"/>
              <a:gd name="connsiteX1294" fmla="*/ 6002020 w 6230937"/>
              <a:gd name="connsiteY1294" fmla="*/ 3892232 h 4938712"/>
              <a:gd name="connsiteX1295" fmla="*/ 5996940 w 6230937"/>
              <a:gd name="connsiteY1295" fmla="*/ 3900805 h 4938712"/>
              <a:gd name="connsiteX1296" fmla="*/ 5993130 w 6230937"/>
              <a:gd name="connsiteY1296" fmla="*/ 3908107 h 4938712"/>
              <a:gd name="connsiteX1297" fmla="*/ 5989955 w 6230937"/>
              <a:gd name="connsiteY1297" fmla="*/ 3915410 h 4938712"/>
              <a:gd name="connsiteX1298" fmla="*/ 5987097 w 6230937"/>
              <a:gd name="connsiteY1298" fmla="*/ 3922077 h 4938712"/>
              <a:gd name="connsiteX1299" fmla="*/ 5985192 w 6230937"/>
              <a:gd name="connsiteY1299" fmla="*/ 3928745 h 4938712"/>
              <a:gd name="connsiteX1300" fmla="*/ 5983605 w 6230937"/>
              <a:gd name="connsiteY1300" fmla="*/ 3935095 h 4938712"/>
              <a:gd name="connsiteX1301" fmla="*/ 5982017 w 6230937"/>
              <a:gd name="connsiteY1301" fmla="*/ 3941127 h 4938712"/>
              <a:gd name="connsiteX1302" fmla="*/ 5981065 w 6230937"/>
              <a:gd name="connsiteY1302" fmla="*/ 3947477 h 4938712"/>
              <a:gd name="connsiteX1303" fmla="*/ 5979477 w 6230937"/>
              <a:gd name="connsiteY1303" fmla="*/ 3953192 h 4938712"/>
              <a:gd name="connsiteX1304" fmla="*/ 5977572 w 6230937"/>
              <a:gd name="connsiteY1304" fmla="*/ 3959542 h 4938712"/>
              <a:gd name="connsiteX1305" fmla="*/ 5975350 w 6230937"/>
              <a:gd name="connsiteY1305" fmla="*/ 3965892 h 4938712"/>
              <a:gd name="connsiteX1306" fmla="*/ 5972492 w 6230937"/>
              <a:gd name="connsiteY1306" fmla="*/ 3972242 h 4938712"/>
              <a:gd name="connsiteX1307" fmla="*/ 5969000 w 6230937"/>
              <a:gd name="connsiteY1307" fmla="*/ 3978910 h 4938712"/>
              <a:gd name="connsiteX1308" fmla="*/ 5964555 w 6230937"/>
              <a:gd name="connsiteY1308" fmla="*/ 3986530 h 4938712"/>
              <a:gd name="connsiteX1309" fmla="*/ 5958840 w 6230937"/>
              <a:gd name="connsiteY1309" fmla="*/ 3993832 h 4938712"/>
              <a:gd name="connsiteX1310" fmla="*/ 5957570 w 6230937"/>
              <a:gd name="connsiteY1310" fmla="*/ 3995420 h 4938712"/>
              <a:gd name="connsiteX1311" fmla="*/ 5955347 w 6230937"/>
              <a:gd name="connsiteY1311" fmla="*/ 3997007 h 4938712"/>
              <a:gd name="connsiteX1312" fmla="*/ 5954395 w 6230937"/>
              <a:gd name="connsiteY1312" fmla="*/ 3997642 h 4938712"/>
              <a:gd name="connsiteX1313" fmla="*/ 5953760 w 6230937"/>
              <a:gd name="connsiteY1313" fmla="*/ 3998595 h 4938712"/>
              <a:gd name="connsiteX1314" fmla="*/ 5953125 w 6230937"/>
              <a:gd name="connsiteY1314" fmla="*/ 3999230 h 4938712"/>
              <a:gd name="connsiteX1315" fmla="*/ 5953760 w 6230937"/>
              <a:gd name="connsiteY1315" fmla="*/ 3999547 h 4938712"/>
              <a:gd name="connsiteX1316" fmla="*/ 5954077 w 6230937"/>
              <a:gd name="connsiteY1316" fmla="*/ 4000182 h 4938712"/>
              <a:gd name="connsiteX1317" fmla="*/ 5954077 w 6230937"/>
              <a:gd name="connsiteY1317" fmla="*/ 4000500 h 4938712"/>
              <a:gd name="connsiteX1318" fmla="*/ 5953125 w 6230937"/>
              <a:gd name="connsiteY1318" fmla="*/ 4001135 h 4938712"/>
              <a:gd name="connsiteX1319" fmla="*/ 5952490 w 6230937"/>
              <a:gd name="connsiteY1319" fmla="*/ 4002087 h 4938712"/>
              <a:gd name="connsiteX1320" fmla="*/ 5950267 w 6230937"/>
              <a:gd name="connsiteY1320" fmla="*/ 4003675 h 4938712"/>
              <a:gd name="connsiteX1321" fmla="*/ 5948680 w 6230937"/>
              <a:gd name="connsiteY1321" fmla="*/ 4004945 h 4938712"/>
              <a:gd name="connsiteX1322" fmla="*/ 5946775 w 6230937"/>
              <a:gd name="connsiteY1322" fmla="*/ 4001135 h 4938712"/>
              <a:gd name="connsiteX1323" fmla="*/ 5945187 w 6230937"/>
              <a:gd name="connsiteY1323" fmla="*/ 3997325 h 4938712"/>
              <a:gd name="connsiteX1324" fmla="*/ 5916295 w 6230937"/>
              <a:gd name="connsiteY1324" fmla="*/ 3964305 h 4938712"/>
              <a:gd name="connsiteX1325" fmla="*/ 5906452 w 6230937"/>
              <a:gd name="connsiteY1325" fmla="*/ 3959860 h 4938712"/>
              <a:gd name="connsiteX1326" fmla="*/ 5897880 w 6230937"/>
              <a:gd name="connsiteY1326" fmla="*/ 3956367 h 4938712"/>
              <a:gd name="connsiteX1327" fmla="*/ 5889942 w 6230937"/>
              <a:gd name="connsiteY1327" fmla="*/ 3953192 h 4938712"/>
              <a:gd name="connsiteX1328" fmla="*/ 5882322 w 6230937"/>
              <a:gd name="connsiteY1328" fmla="*/ 3950970 h 4938712"/>
              <a:gd name="connsiteX1329" fmla="*/ 5875655 w 6230937"/>
              <a:gd name="connsiteY1329" fmla="*/ 3949382 h 4938712"/>
              <a:gd name="connsiteX1330" fmla="*/ 5869622 w 6230937"/>
              <a:gd name="connsiteY1330" fmla="*/ 3948747 h 4938712"/>
              <a:gd name="connsiteX1331" fmla="*/ 5864225 w 6230937"/>
              <a:gd name="connsiteY1331" fmla="*/ 3948112 h 4938712"/>
              <a:gd name="connsiteX1332" fmla="*/ 5859145 w 6230937"/>
              <a:gd name="connsiteY1332" fmla="*/ 3948747 h 4938712"/>
              <a:gd name="connsiteX1333" fmla="*/ 5854382 w 6230937"/>
              <a:gd name="connsiteY1333" fmla="*/ 3949700 h 4938712"/>
              <a:gd name="connsiteX1334" fmla="*/ 5850572 w 6230937"/>
              <a:gd name="connsiteY1334" fmla="*/ 3951605 h 4938712"/>
              <a:gd name="connsiteX1335" fmla="*/ 5847080 w 6230937"/>
              <a:gd name="connsiteY1335" fmla="*/ 3954145 h 4938712"/>
              <a:gd name="connsiteX1336" fmla="*/ 5843905 w 6230937"/>
              <a:gd name="connsiteY1336" fmla="*/ 3957320 h 4938712"/>
              <a:gd name="connsiteX1337" fmla="*/ 5840730 w 6230937"/>
              <a:gd name="connsiteY1337" fmla="*/ 3960812 h 4938712"/>
              <a:gd name="connsiteX1338" fmla="*/ 5838507 w 6230937"/>
              <a:gd name="connsiteY1338" fmla="*/ 3965257 h 4938712"/>
              <a:gd name="connsiteX1339" fmla="*/ 5836285 w 6230937"/>
              <a:gd name="connsiteY1339" fmla="*/ 3970337 h 4938712"/>
              <a:gd name="connsiteX1340" fmla="*/ 5834380 w 6230937"/>
              <a:gd name="connsiteY1340" fmla="*/ 3976370 h 4938712"/>
              <a:gd name="connsiteX1341" fmla="*/ 5832475 w 6230937"/>
              <a:gd name="connsiteY1341" fmla="*/ 3982402 h 4938712"/>
              <a:gd name="connsiteX1342" fmla="*/ 5831522 w 6230937"/>
              <a:gd name="connsiteY1342" fmla="*/ 3989387 h 4938712"/>
              <a:gd name="connsiteX1343" fmla="*/ 5829935 w 6230937"/>
              <a:gd name="connsiteY1343" fmla="*/ 3997325 h 4938712"/>
              <a:gd name="connsiteX1344" fmla="*/ 5828665 w 6230937"/>
              <a:gd name="connsiteY1344" fmla="*/ 4005897 h 4938712"/>
              <a:gd name="connsiteX1345" fmla="*/ 5826760 w 6230937"/>
              <a:gd name="connsiteY1345" fmla="*/ 4024630 h 4938712"/>
              <a:gd name="connsiteX1346" fmla="*/ 5824855 w 6230937"/>
              <a:gd name="connsiteY1346" fmla="*/ 4046220 h 4938712"/>
              <a:gd name="connsiteX1347" fmla="*/ 5822315 w 6230937"/>
              <a:gd name="connsiteY1347" fmla="*/ 4070350 h 4938712"/>
              <a:gd name="connsiteX1348" fmla="*/ 5819775 w 6230937"/>
              <a:gd name="connsiteY1348" fmla="*/ 4097337 h 4938712"/>
              <a:gd name="connsiteX1349" fmla="*/ 5816600 w 6230937"/>
              <a:gd name="connsiteY1349" fmla="*/ 4126865 h 4938712"/>
              <a:gd name="connsiteX1350" fmla="*/ 5812155 w 6230937"/>
              <a:gd name="connsiteY1350" fmla="*/ 4159250 h 4938712"/>
              <a:gd name="connsiteX1351" fmla="*/ 5796280 w 6230937"/>
              <a:gd name="connsiteY1351" fmla="*/ 4421822 h 4938712"/>
              <a:gd name="connsiteX1352" fmla="*/ 5795645 w 6230937"/>
              <a:gd name="connsiteY1352" fmla="*/ 4433252 h 4938712"/>
              <a:gd name="connsiteX1353" fmla="*/ 5794692 w 6230937"/>
              <a:gd name="connsiteY1353" fmla="*/ 4442777 h 4938712"/>
              <a:gd name="connsiteX1354" fmla="*/ 5794057 w 6230937"/>
              <a:gd name="connsiteY1354" fmla="*/ 4450397 h 4938712"/>
              <a:gd name="connsiteX1355" fmla="*/ 5793105 w 6230937"/>
              <a:gd name="connsiteY1355" fmla="*/ 4456747 h 4938712"/>
              <a:gd name="connsiteX1356" fmla="*/ 5792470 w 6230937"/>
              <a:gd name="connsiteY1356" fmla="*/ 4462145 h 4938712"/>
              <a:gd name="connsiteX1357" fmla="*/ 5792152 w 6230937"/>
              <a:gd name="connsiteY1357" fmla="*/ 4467860 h 4938712"/>
              <a:gd name="connsiteX1358" fmla="*/ 5791517 w 6230937"/>
              <a:gd name="connsiteY1358" fmla="*/ 4474527 h 4938712"/>
              <a:gd name="connsiteX1359" fmla="*/ 5792152 w 6230937"/>
              <a:gd name="connsiteY1359" fmla="*/ 4482465 h 4938712"/>
              <a:gd name="connsiteX1360" fmla="*/ 5792787 w 6230937"/>
              <a:gd name="connsiteY1360" fmla="*/ 4498022 h 4938712"/>
              <a:gd name="connsiteX1361" fmla="*/ 5793105 w 6230937"/>
              <a:gd name="connsiteY1361" fmla="*/ 4510722 h 4938712"/>
              <a:gd name="connsiteX1362" fmla="*/ 5793105 w 6230937"/>
              <a:gd name="connsiteY1362" fmla="*/ 4515802 h 4938712"/>
              <a:gd name="connsiteX1363" fmla="*/ 5792787 w 6230937"/>
              <a:gd name="connsiteY1363" fmla="*/ 4520882 h 4938712"/>
              <a:gd name="connsiteX1364" fmla="*/ 5792470 w 6230937"/>
              <a:gd name="connsiteY1364" fmla="*/ 4525645 h 4938712"/>
              <a:gd name="connsiteX1365" fmla="*/ 5791200 w 6230937"/>
              <a:gd name="connsiteY1365" fmla="*/ 4529772 h 4938712"/>
              <a:gd name="connsiteX1366" fmla="*/ 5790247 w 6230937"/>
              <a:gd name="connsiteY1366" fmla="*/ 4534217 h 4938712"/>
              <a:gd name="connsiteX1367" fmla="*/ 5788025 w 6230937"/>
              <a:gd name="connsiteY1367" fmla="*/ 4538345 h 4938712"/>
              <a:gd name="connsiteX1368" fmla="*/ 5785802 w 6230937"/>
              <a:gd name="connsiteY1368" fmla="*/ 4542790 h 4938712"/>
              <a:gd name="connsiteX1369" fmla="*/ 5782945 w 6230937"/>
              <a:gd name="connsiteY1369" fmla="*/ 4547552 h 4938712"/>
              <a:gd name="connsiteX1370" fmla="*/ 5779135 w 6230937"/>
              <a:gd name="connsiteY1370" fmla="*/ 4551997 h 4938712"/>
              <a:gd name="connsiteX1371" fmla="*/ 5775007 w 6230937"/>
              <a:gd name="connsiteY1371" fmla="*/ 4557395 h 4938712"/>
              <a:gd name="connsiteX1372" fmla="*/ 5769927 w 6230937"/>
              <a:gd name="connsiteY1372" fmla="*/ 4563427 h 4938712"/>
              <a:gd name="connsiteX1373" fmla="*/ 5763895 w 6230937"/>
              <a:gd name="connsiteY1373" fmla="*/ 4570095 h 4938712"/>
              <a:gd name="connsiteX1374" fmla="*/ 5699442 w 6230937"/>
              <a:gd name="connsiteY1374" fmla="*/ 4570412 h 4938712"/>
              <a:gd name="connsiteX1375" fmla="*/ 5685790 w 6230937"/>
              <a:gd name="connsiteY1375" fmla="*/ 4570412 h 4938712"/>
              <a:gd name="connsiteX1376" fmla="*/ 5679122 w 6230937"/>
              <a:gd name="connsiteY1376" fmla="*/ 4570412 h 4938712"/>
              <a:gd name="connsiteX1377" fmla="*/ 5677535 w 6230937"/>
              <a:gd name="connsiteY1377" fmla="*/ 4570412 h 4938712"/>
              <a:gd name="connsiteX1378" fmla="*/ 5677535 w 6230937"/>
              <a:gd name="connsiteY1378" fmla="*/ 4570095 h 4938712"/>
              <a:gd name="connsiteX1379" fmla="*/ 5677852 w 6230937"/>
              <a:gd name="connsiteY1379" fmla="*/ 4569777 h 4938712"/>
              <a:gd name="connsiteX1380" fmla="*/ 5679122 w 6230937"/>
              <a:gd name="connsiteY1380" fmla="*/ 4569142 h 4938712"/>
              <a:gd name="connsiteX1381" fmla="*/ 5680392 w 6230937"/>
              <a:gd name="connsiteY1381" fmla="*/ 4568825 h 4938712"/>
              <a:gd name="connsiteX1382" fmla="*/ 5681980 w 6230937"/>
              <a:gd name="connsiteY1382" fmla="*/ 4568190 h 4938712"/>
              <a:gd name="connsiteX1383" fmla="*/ 5682932 w 6230937"/>
              <a:gd name="connsiteY1383" fmla="*/ 4567237 h 4938712"/>
              <a:gd name="connsiteX1384" fmla="*/ 5683885 w 6230937"/>
              <a:gd name="connsiteY1384" fmla="*/ 4566602 h 4938712"/>
              <a:gd name="connsiteX1385" fmla="*/ 5683885 w 6230937"/>
              <a:gd name="connsiteY1385" fmla="*/ 4565967 h 4938712"/>
              <a:gd name="connsiteX1386" fmla="*/ 5683885 w 6230937"/>
              <a:gd name="connsiteY1386" fmla="*/ 4565650 h 4938712"/>
              <a:gd name="connsiteX1387" fmla="*/ 5683250 w 6230937"/>
              <a:gd name="connsiteY1387" fmla="*/ 4565015 h 4938712"/>
              <a:gd name="connsiteX1388" fmla="*/ 5682615 w 6230937"/>
              <a:gd name="connsiteY1388" fmla="*/ 4564697 h 4938712"/>
              <a:gd name="connsiteX1389" fmla="*/ 5680710 w 6230937"/>
              <a:gd name="connsiteY1389" fmla="*/ 4563427 h 4938712"/>
              <a:gd name="connsiteX1390" fmla="*/ 5676900 w 6230937"/>
              <a:gd name="connsiteY1390" fmla="*/ 4561840 h 4938712"/>
              <a:gd name="connsiteX1391" fmla="*/ 5670550 w 6230937"/>
              <a:gd name="connsiteY1391" fmla="*/ 4559935 h 4938712"/>
              <a:gd name="connsiteX1392" fmla="*/ 5664200 w 6230937"/>
              <a:gd name="connsiteY1392" fmla="*/ 4558347 h 4938712"/>
              <a:gd name="connsiteX1393" fmla="*/ 5658485 w 6230937"/>
              <a:gd name="connsiteY1393" fmla="*/ 4557077 h 4938712"/>
              <a:gd name="connsiteX1394" fmla="*/ 5652770 w 6230937"/>
              <a:gd name="connsiteY1394" fmla="*/ 4556442 h 4938712"/>
              <a:gd name="connsiteX1395" fmla="*/ 5641340 w 6230937"/>
              <a:gd name="connsiteY1395" fmla="*/ 4555490 h 4938712"/>
              <a:gd name="connsiteX1396" fmla="*/ 5630862 w 6230937"/>
              <a:gd name="connsiteY1396" fmla="*/ 4555172 h 4938712"/>
              <a:gd name="connsiteX1397" fmla="*/ 5620385 w 6230937"/>
              <a:gd name="connsiteY1397" fmla="*/ 4554855 h 4938712"/>
              <a:gd name="connsiteX1398" fmla="*/ 5610225 w 6230937"/>
              <a:gd name="connsiteY1398" fmla="*/ 4554537 h 4938712"/>
              <a:gd name="connsiteX1399" fmla="*/ 5604827 w 6230937"/>
              <a:gd name="connsiteY1399" fmla="*/ 4553902 h 4938712"/>
              <a:gd name="connsiteX1400" fmla="*/ 5599747 w 6230937"/>
              <a:gd name="connsiteY1400" fmla="*/ 4553267 h 4938712"/>
              <a:gd name="connsiteX1401" fmla="*/ 5594350 w 6230937"/>
              <a:gd name="connsiteY1401" fmla="*/ 4551997 h 4938712"/>
              <a:gd name="connsiteX1402" fmla="*/ 5588635 w 6230937"/>
              <a:gd name="connsiteY1402" fmla="*/ 4550410 h 4938712"/>
              <a:gd name="connsiteX1403" fmla="*/ 5572760 w 6230937"/>
              <a:gd name="connsiteY1403" fmla="*/ 4545330 h 4938712"/>
              <a:gd name="connsiteX1404" fmla="*/ 5558472 w 6230937"/>
              <a:gd name="connsiteY1404" fmla="*/ 4539932 h 4938712"/>
              <a:gd name="connsiteX1405" fmla="*/ 5551487 w 6230937"/>
              <a:gd name="connsiteY1405" fmla="*/ 4537075 h 4938712"/>
              <a:gd name="connsiteX1406" fmla="*/ 5544820 w 6230937"/>
              <a:gd name="connsiteY1406" fmla="*/ 4534217 h 4938712"/>
              <a:gd name="connsiteX1407" fmla="*/ 5538470 w 6230937"/>
              <a:gd name="connsiteY1407" fmla="*/ 4531042 h 4938712"/>
              <a:gd name="connsiteX1408" fmla="*/ 5532755 w 6230937"/>
              <a:gd name="connsiteY1408" fmla="*/ 4527867 h 4938712"/>
              <a:gd name="connsiteX1409" fmla="*/ 5526722 w 6230937"/>
              <a:gd name="connsiteY1409" fmla="*/ 4524692 h 4938712"/>
              <a:gd name="connsiteX1410" fmla="*/ 5521325 w 6230937"/>
              <a:gd name="connsiteY1410" fmla="*/ 4521200 h 4938712"/>
              <a:gd name="connsiteX1411" fmla="*/ 5516245 w 6230937"/>
              <a:gd name="connsiteY1411" fmla="*/ 4518342 h 4938712"/>
              <a:gd name="connsiteX1412" fmla="*/ 5511165 w 6230937"/>
              <a:gd name="connsiteY1412" fmla="*/ 4514215 h 4938712"/>
              <a:gd name="connsiteX1413" fmla="*/ 5506720 w 6230937"/>
              <a:gd name="connsiteY1413" fmla="*/ 4510722 h 4938712"/>
              <a:gd name="connsiteX1414" fmla="*/ 5502275 w 6230937"/>
              <a:gd name="connsiteY1414" fmla="*/ 4506912 h 4938712"/>
              <a:gd name="connsiteX1415" fmla="*/ 5498147 w 6230937"/>
              <a:gd name="connsiteY1415" fmla="*/ 4503102 h 4938712"/>
              <a:gd name="connsiteX1416" fmla="*/ 5494020 w 6230937"/>
              <a:gd name="connsiteY1416" fmla="*/ 4498657 h 4938712"/>
              <a:gd name="connsiteX1417" fmla="*/ 5490210 w 6230937"/>
              <a:gd name="connsiteY1417" fmla="*/ 4494530 h 4938712"/>
              <a:gd name="connsiteX1418" fmla="*/ 5486717 w 6230937"/>
              <a:gd name="connsiteY1418" fmla="*/ 4489767 h 4938712"/>
              <a:gd name="connsiteX1419" fmla="*/ 5483225 w 6230937"/>
              <a:gd name="connsiteY1419" fmla="*/ 4485005 h 4938712"/>
              <a:gd name="connsiteX1420" fmla="*/ 5480050 w 6230937"/>
              <a:gd name="connsiteY1420" fmla="*/ 4480560 h 4938712"/>
              <a:gd name="connsiteX1421" fmla="*/ 5477510 w 6230937"/>
              <a:gd name="connsiteY1421" fmla="*/ 4475480 h 4938712"/>
              <a:gd name="connsiteX1422" fmla="*/ 5474652 w 6230937"/>
              <a:gd name="connsiteY1422" fmla="*/ 4470400 h 4938712"/>
              <a:gd name="connsiteX1423" fmla="*/ 5471795 w 6230937"/>
              <a:gd name="connsiteY1423" fmla="*/ 4464367 h 4938712"/>
              <a:gd name="connsiteX1424" fmla="*/ 5469572 w 6230937"/>
              <a:gd name="connsiteY1424" fmla="*/ 4458970 h 4938712"/>
              <a:gd name="connsiteX1425" fmla="*/ 5467667 w 6230937"/>
              <a:gd name="connsiteY1425" fmla="*/ 4453255 h 4938712"/>
              <a:gd name="connsiteX1426" fmla="*/ 5465445 w 6230937"/>
              <a:gd name="connsiteY1426" fmla="*/ 4446905 h 4938712"/>
              <a:gd name="connsiteX1427" fmla="*/ 5463222 w 6230937"/>
              <a:gd name="connsiteY1427" fmla="*/ 4440237 h 4938712"/>
              <a:gd name="connsiteX1428" fmla="*/ 5461952 w 6230937"/>
              <a:gd name="connsiteY1428" fmla="*/ 4433887 h 4938712"/>
              <a:gd name="connsiteX1429" fmla="*/ 5458777 w 6230937"/>
              <a:gd name="connsiteY1429" fmla="*/ 4419600 h 4938712"/>
              <a:gd name="connsiteX1430" fmla="*/ 5455920 w 6230937"/>
              <a:gd name="connsiteY1430" fmla="*/ 4404677 h 4938712"/>
              <a:gd name="connsiteX1431" fmla="*/ 5452110 w 6230937"/>
              <a:gd name="connsiteY1431" fmla="*/ 4379277 h 4938712"/>
              <a:gd name="connsiteX1432" fmla="*/ 5448300 w 6230937"/>
              <a:gd name="connsiteY1432" fmla="*/ 4353877 h 4938712"/>
              <a:gd name="connsiteX1433" fmla="*/ 5444172 w 6230937"/>
              <a:gd name="connsiteY1433" fmla="*/ 4329112 h 4938712"/>
              <a:gd name="connsiteX1434" fmla="*/ 5440045 w 6230937"/>
              <a:gd name="connsiteY1434" fmla="*/ 4304030 h 4938712"/>
              <a:gd name="connsiteX1435" fmla="*/ 5435600 w 6230937"/>
              <a:gd name="connsiteY1435" fmla="*/ 4279582 h 4938712"/>
              <a:gd name="connsiteX1436" fmla="*/ 5431790 w 6230937"/>
              <a:gd name="connsiteY1436" fmla="*/ 4254500 h 4938712"/>
              <a:gd name="connsiteX1437" fmla="*/ 5427980 w 6230937"/>
              <a:gd name="connsiteY1437" fmla="*/ 4230052 h 4938712"/>
              <a:gd name="connsiteX1438" fmla="*/ 5424170 w 6230937"/>
              <a:gd name="connsiteY1438" fmla="*/ 4205605 h 4938712"/>
              <a:gd name="connsiteX1439" fmla="*/ 5420677 w 6230937"/>
              <a:gd name="connsiteY1439" fmla="*/ 4181157 h 4938712"/>
              <a:gd name="connsiteX1440" fmla="*/ 5416867 w 6230937"/>
              <a:gd name="connsiteY1440" fmla="*/ 4156392 h 4938712"/>
              <a:gd name="connsiteX1441" fmla="*/ 5414327 w 6230937"/>
              <a:gd name="connsiteY1441" fmla="*/ 4131627 h 4938712"/>
              <a:gd name="connsiteX1442" fmla="*/ 5411470 w 6230937"/>
              <a:gd name="connsiteY1442" fmla="*/ 4106862 h 4938712"/>
              <a:gd name="connsiteX1443" fmla="*/ 5409565 w 6230937"/>
              <a:gd name="connsiteY1443" fmla="*/ 4081780 h 4938712"/>
              <a:gd name="connsiteX1444" fmla="*/ 5407977 w 6230937"/>
              <a:gd name="connsiteY1444" fmla="*/ 4056380 h 4938712"/>
              <a:gd name="connsiteX1445" fmla="*/ 5407342 w 6230937"/>
              <a:gd name="connsiteY1445" fmla="*/ 4031297 h 4938712"/>
              <a:gd name="connsiteX1446" fmla="*/ 5407025 w 6230937"/>
              <a:gd name="connsiteY1446" fmla="*/ 4005580 h 4938712"/>
              <a:gd name="connsiteX1447" fmla="*/ 5397182 w 6230937"/>
              <a:gd name="connsiteY1447" fmla="*/ 4012247 h 4938712"/>
              <a:gd name="connsiteX1448" fmla="*/ 5390515 w 6230937"/>
              <a:gd name="connsiteY1448" fmla="*/ 4016692 h 4938712"/>
              <a:gd name="connsiteX1449" fmla="*/ 5388292 w 6230937"/>
              <a:gd name="connsiteY1449" fmla="*/ 4018597 h 4938712"/>
              <a:gd name="connsiteX1450" fmla="*/ 5386705 w 6230937"/>
              <a:gd name="connsiteY1450" fmla="*/ 4020502 h 4938712"/>
              <a:gd name="connsiteX1451" fmla="*/ 5385435 w 6230937"/>
              <a:gd name="connsiteY1451" fmla="*/ 4022725 h 4938712"/>
              <a:gd name="connsiteX1452" fmla="*/ 5384165 w 6230937"/>
              <a:gd name="connsiteY1452" fmla="*/ 4024630 h 4938712"/>
              <a:gd name="connsiteX1453" fmla="*/ 5383847 w 6230937"/>
              <a:gd name="connsiteY1453" fmla="*/ 4027170 h 4938712"/>
              <a:gd name="connsiteX1454" fmla="*/ 5383847 w 6230937"/>
              <a:gd name="connsiteY1454" fmla="*/ 4030345 h 4938712"/>
              <a:gd name="connsiteX1455" fmla="*/ 5383847 w 6230937"/>
              <a:gd name="connsiteY1455" fmla="*/ 4033837 h 4938712"/>
              <a:gd name="connsiteX1456" fmla="*/ 5383847 w 6230937"/>
              <a:gd name="connsiteY1456" fmla="*/ 4038600 h 4938712"/>
              <a:gd name="connsiteX1457" fmla="*/ 5384165 w 6230937"/>
              <a:gd name="connsiteY1457" fmla="*/ 4050982 h 4938712"/>
              <a:gd name="connsiteX1458" fmla="*/ 5384165 w 6230937"/>
              <a:gd name="connsiteY1458" fmla="*/ 4068445 h 4938712"/>
              <a:gd name="connsiteX1459" fmla="*/ 5367655 w 6230937"/>
              <a:gd name="connsiteY1459" fmla="*/ 4497070 h 4938712"/>
              <a:gd name="connsiteX1460" fmla="*/ 5368607 w 6230937"/>
              <a:gd name="connsiteY1460" fmla="*/ 4520247 h 4938712"/>
              <a:gd name="connsiteX1461" fmla="*/ 5369560 w 6230937"/>
              <a:gd name="connsiteY1461" fmla="*/ 4543107 h 4938712"/>
              <a:gd name="connsiteX1462" fmla="*/ 5369560 w 6230937"/>
              <a:gd name="connsiteY1462" fmla="*/ 4554537 h 4938712"/>
              <a:gd name="connsiteX1463" fmla="*/ 5369560 w 6230937"/>
              <a:gd name="connsiteY1463" fmla="*/ 4565332 h 4938712"/>
              <a:gd name="connsiteX1464" fmla="*/ 5369242 w 6230937"/>
              <a:gd name="connsiteY1464" fmla="*/ 4576127 h 4938712"/>
              <a:gd name="connsiteX1465" fmla="*/ 5368607 w 6230937"/>
              <a:gd name="connsiteY1465" fmla="*/ 4587240 h 4938712"/>
              <a:gd name="connsiteX1466" fmla="*/ 5367972 w 6230937"/>
              <a:gd name="connsiteY1466" fmla="*/ 4597400 h 4938712"/>
              <a:gd name="connsiteX1467" fmla="*/ 5366702 w 6230937"/>
              <a:gd name="connsiteY1467" fmla="*/ 4607242 h 4938712"/>
              <a:gd name="connsiteX1468" fmla="*/ 5365750 w 6230937"/>
              <a:gd name="connsiteY1468" fmla="*/ 4617085 h 4938712"/>
              <a:gd name="connsiteX1469" fmla="*/ 5364162 w 6230937"/>
              <a:gd name="connsiteY1469" fmla="*/ 4626927 h 4938712"/>
              <a:gd name="connsiteX1470" fmla="*/ 5361622 w 6230937"/>
              <a:gd name="connsiteY1470" fmla="*/ 4635817 h 4938712"/>
              <a:gd name="connsiteX1471" fmla="*/ 5359400 w 6230937"/>
              <a:gd name="connsiteY1471" fmla="*/ 4644390 h 4938712"/>
              <a:gd name="connsiteX1472" fmla="*/ 5356542 w 6230937"/>
              <a:gd name="connsiteY1472" fmla="*/ 4652645 h 4938712"/>
              <a:gd name="connsiteX1473" fmla="*/ 5353050 w 6230937"/>
              <a:gd name="connsiteY1473" fmla="*/ 4660265 h 4938712"/>
              <a:gd name="connsiteX1474" fmla="*/ 5349240 w 6230937"/>
              <a:gd name="connsiteY1474" fmla="*/ 4667885 h 4938712"/>
              <a:gd name="connsiteX1475" fmla="*/ 5345112 w 6230937"/>
              <a:gd name="connsiteY1475" fmla="*/ 4674235 h 4938712"/>
              <a:gd name="connsiteX1476" fmla="*/ 5340032 w 6230937"/>
              <a:gd name="connsiteY1476" fmla="*/ 4680585 h 4938712"/>
              <a:gd name="connsiteX1477" fmla="*/ 5334317 w 6230937"/>
              <a:gd name="connsiteY1477" fmla="*/ 4685982 h 4938712"/>
              <a:gd name="connsiteX1478" fmla="*/ 5328602 w 6230937"/>
              <a:gd name="connsiteY1478" fmla="*/ 4691062 h 4938712"/>
              <a:gd name="connsiteX1479" fmla="*/ 5321617 w 6230937"/>
              <a:gd name="connsiteY1479" fmla="*/ 4695507 h 4938712"/>
              <a:gd name="connsiteX1480" fmla="*/ 5314632 w 6230937"/>
              <a:gd name="connsiteY1480" fmla="*/ 4699317 h 4938712"/>
              <a:gd name="connsiteX1481" fmla="*/ 5306377 w 6230937"/>
              <a:gd name="connsiteY1481" fmla="*/ 4701857 h 4938712"/>
              <a:gd name="connsiteX1482" fmla="*/ 5297805 w 6230937"/>
              <a:gd name="connsiteY1482" fmla="*/ 4704397 h 4938712"/>
              <a:gd name="connsiteX1483" fmla="*/ 5287962 w 6230937"/>
              <a:gd name="connsiteY1483" fmla="*/ 4705985 h 4938712"/>
              <a:gd name="connsiteX1484" fmla="*/ 5278120 w 6230937"/>
              <a:gd name="connsiteY1484" fmla="*/ 4706302 h 4938712"/>
              <a:gd name="connsiteX1485" fmla="*/ 5267007 w 6230937"/>
              <a:gd name="connsiteY1485" fmla="*/ 4706302 h 4938712"/>
              <a:gd name="connsiteX1486" fmla="*/ 5255260 w 6230937"/>
              <a:gd name="connsiteY1486" fmla="*/ 4705032 h 4938712"/>
              <a:gd name="connsiteX1487" fmla="*/ 5242560 w 6230937"/>
              <a:gd name="connsiteY1487" fmla="*/ 4703127 h 4938712"/>
              <a:gd name="connsiteX1488" fmla="*/ 5228907 w 6230937"/>
              <a:gd name="connsiteY1488" fmla="*/ 4700587 h 4938712"/>
              <a:gd name="connsiteX1489" fmla="*/ 5214620 w 6230937"/>
              <a:gd name="connsiteY1489" fmla="*/ 4696777 h 4938712"/>
              <a:gd name="connsiteX1490" fmla="*/ 5082857 w 6230937"/>
              <a:gd name="connsiteY1490" fmla="*/ 4653597 h 4938712"/>
              <a:gd name="connsiteX1491" fmla="*/ 5075872 w 6230937"/>
              <a:gd name="connsiteY1491" fmla="*/ 4650740 h 4938712"/>
              <a:gd name="connsiteX1492" fmla="*/ 5070475 w 6230937"/>
              <a:gd name="connsiteY1492" fmla="*/ 4647882 h 4938712"/>
              <a:gd name="connsiteX1493" fmla="*/ 5066665 w 6230937"/>
              <a:gd name="connsiteY1493" fmla="*/ 4645660 h 4938712"/>
              <a:gd name="connsiteX1494" fmla="*/ 5063807 w 6230937"/>
              <a:gd name="connsiteY1494" fmla="*/ 4643755 h 4938712"/>
              <a:gd name="connsiteX1495" fmla="*/ 5060950 w 6230937"/>
              <a:gd name="connsiteY1495" fmla="*/ 4640897 h 4938712"/>
              <a:gd name="connsiteX1496" fmla="*/ 5059997 w 6230937"/>
              <a:gd name="connsiteY1496" fmla="*/ 4638992 h 4938712"/>
              <a:gd name="connsiteX1497" fmla="*/ 5059045 w 6230937"/>
              <a:gd name="connsiteY1497" fmla="*/ 4638040 h 4938712"/>
              <a:gd name="connsiteX1498" fmla="*/ 5058410 w 6230937"/>
              <a:gd name="connsiteY1498" fmla="*/ 4637722 h 4938712"/>
              <a:gd name="connsiteX1499" fmla="*/ 5056505 w 6230937"/>
              <a:gd name="connsiteY1499" fmla="*/ 4637087 h 4938712"/>
              <a:gd name="connsiteX1500" fmla="*/ 5053647 w 6230937"/>
              <a:gd name="connsiteY1500" fmla="*/ 4636452 h 4938712"/>
              <a:gd name="connsiteX1501" fmla="*/ 5044440 w 6230937"/>
              <a:gd name="connsiteY1501" fmla="*/ 4635817 h 4938712"/>
              <a:gd name="connsiteX1502" fmla="*/ 5027930 w 6230937"/>
              <a:gd name="connsiteY1502" fmla="*/ 4634547 h 4938712"/>
              <a:gd name="connsiteX1503" fmla="*/ 4992687 w 6230937"/>
              <a:gd name="connsiteY1503" fmla="*/ 4372610 h 4938712"/>
              <a:gd name="connsiteX1504" fmla="*/ 4991417 w 6230937"/>
              <a:gd name="connsiteY1504" fmla="*/ 4369435 h 4938712"/>
              <a:gd name="connsiteX1505" fmla="*/ 4990465 w 6230937"/>
              <a:gd name="connsiteY1505" fmla="*/ 4366260 h 4938712"/>
              <a:gd name="connsiteX1506" fmla="*/ 4989830 w 6230937"/>
              <a:gd name="connsiteY1506" fmla="*/ 4360545 h 4938712"/>
              <a:gd name="connsiteX1507" fmla="*/ 4988877 w 6230937"/>
              <a:gd name="connsiteY1507" fmla="*/ 4350385 h 4938712"/>
              <a:gd name="connsiteX1508" fmla="*/ 4988560 w 6230937"/>
              <a:gd name="connsiteY1508" fmla="*/ 4338320 h 4938712"/>
              <a:gd name="connsiteX1509" fmla="*/ 4988560 w 6230937"/>
              <a:gd name="connsiteY1509" fmla="*/ 4326572 h 4938712"/>
              <a:gd name="connsiteX1510" fmla="*/ 4988877 w 6230937"/>
              <a:gd name="connsiteY1510" fmla="*/ 4315142 h 4938712"/>
              <a:gd name="connsiteX1511" fmla="*/ 4989512 w 6230937"/>
              <a:gd name="connsiteY1511" fmla="*/ 4308792 h 4938712"/>
              <a:gd name="connsiteX1512" fmla="*/ 4989830 w 6230937"/>
              <a:gd name="connsiteY1512" fmla="*/ 4305617 h 4938712"/>
              <a:gd name="connsiteX1513" fmla="*/ 4989830 w 6230937"/>
              <a:gd name="connsiteY1513" fmla="*/ 4304982 h 4938712"/>
              <a:gd name="connsiteX1514" fmla="*/ 4989512 w 6230937"/>
              <a:gd name="connsiteY1514" fmla="*/ 4303712 h 4938712"/>
              <a:gd name="connsiteX1515" fmla="*/ 4988560 w 6230937"/>
              <a:gd name="connsiteY1515" fmla="*/ 4301490 h 4938712"/>
              <a:gd name="connsiteX1516" fmla="*/ 4986972 w 6230937"/>
              <a:gd name="connsiteY1516" fmla="*/ 4295775 h 4938712"/>
              <a:gd name="connsiteX1517" fmla="*/ 4984750 w 6230937"/>
              <a:gd name="connsiteY1517" fmla="*/ 4285932 h 4938712"/>
              <a:gd name="connsiteX1518" fmla="*/ 4980622 w 6230937"/>
              <a:gd name="connsiteY1518" fmla="*/ 4267517 h 4938712"/>
              <a:gd name="connsiteX1519" fmla="*/ 4979670 w 6230937"/>
              <a:gd name="connsiteY1519" fmla="*/ 4262437 h 4938712"/>
              <a:gd name="connsiteX1520" fmla="*/ 4979035 w 6230937"/>
              <a:gd name="connsiteY1520" fmla="*/ 4258310 h 4938712"/>
              <a:gd name="connsiteX1521" fmla="*/ 4977765 w 6230937"/>
              <a:gd name="connsiteY1521" fmla="*/ 4253230 h 4938712"/>
              <a:gd name="connsiteX1522" fmla="*/ 4976177 w 6230937"/>
              <a:gd name="connsiteY1522" fmla="*/ 4246562 h 4938712"/>
              <a:gd name="connsiteX1523" fmla="*/ 4973320 w 6230937"/>
              <a:gd name="connsiteY1523" fmla="*/ 4234497 h 4938712"/>
              <a:gd name="connsiteX1524" fmla="*/ 4971097 w 6230937"/>
              <a:gd name="connsiteY1524" fmla="*/ 4226560 h 4938712"/>
              <a:gd name="connsiteX1525" fmla="*/ 4969192 w 6230937"/>
              <a:gd name="connsiteY1525" fmla="*/ 4221162 h 4938712"/>
              <a:gd name="connsiteX1526" fmla="*/ 4967922 w 6230937"/>
              <a:gd name="connsiteY1526" fmla="*/ 4217352 h 4938712"/>
              <a:gd name="connsiteX1527" fmla="*/ 4967287 w 6230937"/>
              <a:gd name="connsiteY1527" fmla="*/ 4213225 h 4938712"/>
              <a:gd name="connsiteX1528" fmla="*/ 4966335 w 6230937"/>
              <a:gd name="connsiteY1528" fmla="*/ 4207827 h 4938712"/>
              <a:gd name="connsiteX1529" fmla="*/ 4965700 w 6230937"/>
              <a:gd name="connsiteY1529" fmla="*/ 4199890 h 4938712"/>
              <a:gd name="connsiteX1530" fmla="*/ 4964747 w 6230937"/>
              <a:gd name="connsiteY1530" fmla="*/ 4187190 h 4938712"/>
              <a:gd name="connsiteX1531" fmla="*/ 4964747 w 6230937"/>
              <a:gd name="connsiteY1531" fmla="*/ 4182110 h 4938712"/>
              <a:gd name="connsiteX1532" fmla="*/ 4964747 w 6230937"/>
              <a:gd name="connsiteY1532" fmla="*/ 4174490 h 4938712"/>
              <a:gd name="connsiteX1533" fmla="*/ 4964747 w 6230937"/>
              <a:gd name="connsiteY1533" fmla="*/ 4167505 h 4938712"/>
              <a:gd name="connsiteX1534" fmla="*/ 4964747 w 6230937"/>
              <a:gd name="connsiteY1534" fmla="*/ 4164012 h 4938712"/>
              <a:gd name="connsiteX1535" fmla="*/ 4964430 w 6230937"/>
              <a:gd name="connsiteY1535" fmla="*/ 4158615 h 4938712"/>
              <a:gd name="connsiteX1536" fmla="*/ 4964430 w 6230937"/>
              <a:gd name="connsiteY1536" fmla="*/ 4155757 h 4938712"/>
              <a:gd name="connsiteX1537" fmla="*/ 4964112 w 6230937"/>
              <a:gd name="connsiteY1537" fmla="*/ 4156075 h 4938712"/>
              <a:gd name="connsiteX1538" fmla="*/ 4963795 w 6230937"/>
              <a:gd name="connsiteY1538" fmla="*/ 4155440 h 4938712"/>
              <a:gd name="connsiteX1539" fmla="*/ 4963477 w 6230937"/>
              <a:gd name="connsiteY1539" fmla="*/ 4152265 h 4938712"/>
              <a:gd name="connsiteX1540" fmla="*/ 4962207 w 6230937"/>
              <a:gd name="connsiteY1540" fmla="*/ 4145915 h 4938712"/>
              <a:gd name="connsiteX1541" fmla="*/ 4949825 w 6230937"/>
              <a:gd name="connsiteY1541" fmla="*/ 4038282 h 4938712"/>
              <a:gd name="connsiteX1542" fmla="*/ 4949825 w 6230937"/>
              <a:gd name="connsiteY1542" fmla="*/ 4034790 h 4938712"/>
              <a:gd name="connsiteX1543" fmla="*/ 4949190 w 6230937"/>
              <a:gd name="connsiteY1543" fmla="*/ 4027805 h 4938712"/>
              <a:gd name="connsiteX1544" fmla="*/ 4948872 w 6230937"/>
              <a:gd name="connsiteY1544" fmla="*/ 4020185 h 4938712"/>
              <a:gd name="connsiteX1545" fmla="*/ 4948555 w 6230937"/>
              <a:gd name="connsiteY1545" fmla="*/ 4016057 h 4938712"/>
              <a:gd name="connsiteX1546" fmla="*/ 4946650 w 6230937"/>
              <a:gd name="connsiteY1546" fmla="*/ 4004945 h 4938712"/>
              <a:gd name="connsiteX1547" fmla="*/ 4945380 w 6230937"/>
              <a:gd name="connsiteY1547" fmla="*/ 3997642 h 4938712"/>
              <a:gd name="connsiteX1548" fmla="*/ 4943792 w 6230937"/>
              <a:gd name="connsiteY1548" fmla="*/ 3993515 h 4938712"/>
              <a:gd name="connsiteX1549" fmla="*/ 4942205 w 6230937"/>
              <a:gd name="connsiteY1549" fmla="*/ 3990340 h 4938712"/>
              <a:gd name="connsiteX1550" fmla="*/ 4941252 w 6230937"/>
              <a:gd name="connsiteY1550" fmla="*/ 3987482 h 4938712"/>
              <a:gd name="connsiteX1551" fmla="*/ 4939665 w 6230937"/>
              <a:gd name="connsiteY1551" fmla="*/ 3983672 h 4938712"/>
              <a:gd name="connsiteX1552" fmla="*/ 4938077 w 6230937"/>
              <a:gd name="connsiteY1552" fmla="*/ 3977957 h 4938712"/>
              <a:gd name="connsiteX1553" fmla="*/ 4936490 w 6230937"/>
              <a:gd name="connsiteY1553" fmla="*/ 3968750 h 4938712"/>
              <a:gd name="connsiteX1554" fmla="*/ 4935220 w 6230937"/>
              <a:gd name="connsiteY1554" fmla="*/ 3961447 h 4938712"/>
              <a:gd name="connsiteX1555" fmla="*/ 4934902 w 6230937"/>
              <a:gd name="connsiteY1555" fmla="*/ 3954462 h 4938712"/>
              <a:gd name="connsiteX1556" fmla="*/ 4935220 w 6230937"/>
              <a:gd name="connsiteY1556" fmla="*/ 3948112 h 4938712"/>
              <a:gd name="connsiteX1557" fmla="*/ 4936172 w 6230937"/>
              <a:gd name="connsiteY1557" fmla="*/ 3942397 h 4938712"/>
              <a:gd name="connsiteX1558" fmla="*/ 4938077 w 6230937"/>
              <a:gd name="connsiteY1558" fmla="*/ 3931602 h 4938712"/>
              <a:gd name="connsiteX1559" fmla="*/ 4939982 w 6230937"/>
              <a:gd name="connsiteY1559" fmla="*/ 3921442 h 4938712"/>
              <a:gd name="connsiteX1560" fmla="*/ 4940617 w 6230937"/>
              <a:gd name="connsiteY1560" fmla="*/ 3916045 h 4938712"/>
              <a:gd name="connsiteX1561" fmla="*/ 4941252 w 6230937"/>
              <a:gd name="connsiteY1561" fmla="*/ 3910330 h 4938712"/>
              <a:gd name="connsiteX1562" fmla="*/ 4941252 w 6230937"/>
              <a:gd name="connsiteY1562" fmla="*/ 3904615 h 4938712"/>
              <a:gd name="connsiteX1563" fmla="*/ 4940617 w 6230937"/>
              <a:gd name="connsiteY1563" fmla="*/ 3898265 h 4938712"/>
              <a:gd name="connsiteX1564" fmla="*/ 4939665 w 6230937"/>
              <a:gd name="connsiteY1564" fmla="*/ 3891280 h 4938712"/>
              <a:gd name="connsiteX1565" fmla="*/ 4937125 w 6230937"/>
              <a:gd name="connsiteY1565" fmla="*/ 3883977 h 4938712"/>
              <a:gd name="connsiteX1566" fmla="*/ 4934585 w 6230937"/>
              <a:gd name="connsiteY1566" fmla="*/ 3875405 h 4938712"/>
              <a:gd name="connsiteX1567" fmla="*/ 4930140 w 6230937"/>
              <a:gd name="connsiteY1567" fmla="*/ 3866197 h 4938712"/>
              <a:gd name="connsiteX1568" fmla="*/ 4927600 w 6230937"/>
              <a:gd name="connsiteY1568" fmla="*/ 3869690 h 4938712"/>
              <a:gd name="connsiteX1569" fmla="*/ 4925060 w 6230937"/>
              <a:gd name="connsiteY1569" fmla="*/ 3873500 h 4938712"/>
              <a:gd name="connsiteX1570" fmla="*/ 4923155 w 6230937"/>
              <a:gd name="connsiteY1570" fmla="*/ 3878262 h 4938712"/>
              <a:gd name="connsiteX1571" fmla="*/ 4921250 w 6230937"/>
              <a:gd name="connsiteY1571" fmla="*/ 3883342 h 4938712"/>
              <a:gd name="connsiteX1572" fmla="*/ 4919345 w 6230937"/>
              <a:gd name="connsiteY1572" fmla="*/ 3888740 h 4938712"/>
              <a:gd name="connsiteX1573" fmla="*/ 4917757 w 6230937"/>
              <a:gd name="connsiteY1573" fmla="*/ 3894772 h 4938712"/>
              <a:gd name="connsiteX1574" fmla="*/ 4916487 w 6230937"/>
              <a:gd name="connsiteY1574" fmla="*/ 3901122 h 4938712"/>
              <a:gd name="connsiteX1575" fmla="*/ 4914900 w 6230937"/>
              <a:gd name="connsiteY1575" fmla="*/ 3908107 h 4938712"/>
              <a:gd name="connsiteX1576" fmla="*/ 4912995 w 6230937"/>
              <a:gd name="connsiteY1576" fmla="*/ 3923030 h 4938712"/>
              <a:gd name="connsiteX1577" fmla="*/ 4911407 w 6230937"/>
              <a:gd name="connsiteY1577" fmla="*/ 3938587 h 4938712"/>
              <a:gd name="connsiteX1578" fmla="*/ 4910772 w 6230937"/>
              <a:gd name="connsiteY1578" fmla="*/ 3955097 h 4938712"/>
              <a:gd name="connsiteX1579" fmla="*/ 4910137 w 6230937"/>
              <a:gd name="connsiteY1579" fmla="*/ 3972242 h 4938712"/>
              <a:gd name="connsiteX1580" fmla="*/ 4910137 w 6230937"/>
              <a:gd name="connsiteY1580" fmla="*/ 3989387 h 4938712"/>
              <a:gd name="connsiteX1581" fmla="*/ 4910137 w 6230937"/>
              <a:gd name="connsiteY1581" fmla="*/ 4006532 h 4938712"/>
              <a:gd name="connsiteX1582" fmla="*/ 4910455 w 6230937"/>
              <a:gd name="connsiteY1582" fmla="*/ 4023677 h 4938712"/>
              <a:gd name="connsiteX1583" fmla="*/ 4910772 w 6230937"/>
              <a:gd name="connsiteY1583" fmla="*/ 4040187 h 4938712"/>
              <a:gd name="connsiteX1584" fmla="*/ 4912042 w 6230937"/>
              <a:gd name="connsiteY1584" fmla="*/ 4069715 h 4938712"/>
              <a:gd name="connsiteX1585" fmla="*/ 4912995 w 6230937"/>
              <a:gd name="connsiteY1585" fmla="*/ 4093845 h 4938712"/>
              <a:gd name="connsiteX1586" fmla="*/ 4886642 w 6230937"/>
              <a:gd name="connsiteY1586" fmla="*/ 4612957 h 4938712"/>
              <a:gd name="connsiteX1587" fmla="*/ 4887277 w 6230937"/>
              <a:gd name="connsiteY1587" fmla="*/ 4635500 h 4938712"/>
              <a:gd name="connsiteX1588" fmla="*/ 4888547 w 6230937"/>
              <a:gd name="connsiteY1588" fmla="*/ 4668520 h 4938712"/>
              <a:gd name="connsiteX1589" fmla="*/ 4889817 w 6230937"/>
              <a:gd name="connsiteY1589" fmla="*/ 4707572 h 4938712"/>
              <a:gd name="connsiteX1590" fmla="*/ 4891405 w 6230937"/>
              <a:gd name="connsiteY1590" fmla="*/ 4749165 h 4938712"/>
              <a:gd name="connsiteX1591" fmla="*/ 4891722 w 6230937"/>
              <a:gd name="connsiteY1591" fmla="*/ 4770120 h 4938712"/>
              <a:gd name="connsiteX1592" fmla="*/ 4892040 w 6230937"/>
              <a:gd name="connsiteY1592" fmla="*/ 4790122 h 4938712"/>
              <a:gd name="connsiteX1593" fmla="*/ 4892040 w 6230937"/>
              <a:gd name="connsiteY1593" fmla="*/ 4809172 h 4938712"/>
              <a:gd name="connsiteX1594" fmla="*/ 4892040 w 6230937"/>
              <a:gd name="connsiteY1594" fmla="*/ 4826317 h 4938712"/>
              <a:gd name="connsiteX1595" fmla="*/ 4891405 w 6230937"/>
              <a:gd name="connsiteY1595" fmla="*/ 4841240 h 4938712"/>
              <a:gd name="connsiteX1596" fmla="*/ 4890452 w 6230937"/>
              <a:gd name="connsiteY1596" fmla="*/ 4854257 h 4938712"/>
              <a:gd name="connsiteX1597" fmla="*/ 4889817 w 6230937"/>
              <a:gd name="connsiteY1597" fmla="*/ 4859655 h 4938712"/>
              <a:gd name="connsiteX1598" fmla="*/ 4888865 w 6230937"/>
              <a:gd name="connsiteY1598" fmla="*/ 4864100 h 4938712"/>
              <a:gd name="connsiteX1599" fmla="*/ 4888230 w 6230937"/>
              <a:gd name="connsiteY1599" fmla="*/ 4867910 h 4938712"/>
              <a:gd name="connsiteX1600" fmla="*/ 4887277 w 6230937"/>
              <a:gd name="connsiteY1600" fmla="*/ 4870450 h 4938712"/>
              <a:gd name="connsiteX1601" fmla="*/ 4883785 w 6230937"/>
              <a:gd name="connsiteY1601" fmla="*/ 4876482 h 4938712"/>
              <a:gd name="connsiteX1602" fmla="*/ 4880292 w 6230937"/>
              <a:gd name="connsiteY1602" fmla="*/ 4881880 h 4938712"/>
              <a:gd name="connsiteX1603" fmla="*/ 4876800 w 6230937"/>
              <a:gd name="connsiteY1603" fmla="*/ 4886642 h 4938712"/>
              <a:gd name="connsiteX1604" fmla="*/ 4872672 w 6230937"/>
              <a:gd name="connsiteY1604" fmla="*/ 4890770 h 4938712"/>
              <a:gd name="connsiteX1605" fmla="*/ 4868227 w 6230937"/>
              <a:gd name="connsiteY1605" fmla="*/ 4894580 h 4938712"/>
              <a:gd name="connsiteX1606" fmla="*/ 4863782 w 6230937"/>
              <a:gd name="connsiteY1606" fmla="*/ 4897755 h 4938712"/>
              <a:gd name="connsiteX1607" fmla="*/ 4859020 w 6230937"/>
              <a:gd name="connsiteY1607" fmla="*/ 4900612 h 4938712"/>
              <a:gd name="connsiteX1608" fmla="*/ 4853940 w 6230937"/>
              <a:gd name="connsiteY1608" fmla="*/ 4902835 h 4938712"/>
              <a:gd name="connsiteX1609" fmla="*/ 4848542 w 6230937"/>
              <a:gd name="connsiteY1609" fmla="*/ 4904422 h 4938712"/>
              <a:gd name="connsiteX1610" fmla="*/ 4843462 w 6230937"/>
              <a:gd name="connsiteY1610" fmla="*/ 4906010 h 4938712"/>
              <a:gd name="connsiteX1611" fmla="*/ 4837430 w 6230937"/>
              <a:gd name="connsiteY1611" fmla="*/ 4906645 h 4938712"/>
              <a:gd name="connsiteX1612" fmla="*/ 4832032 w 6230937"/>
              <a:gd name="connsiteY1612" fmla="*/ 4907597 h 4938712"/>
              <a:gd name="connsiteX1613" fmla="*/ 4826317 w 6230937"/>
              <a:gd name="connsiteY1613" fmla="*/ 4907597 h 4938712"/>
              <a:gd name="connsiteX1614" fmla="*/ 4820285 w 6230937"/>
              <a:gd name="connsiteY1614" fmla="*/ 4907597 h 4938712"/>
              <a:gd name="connsiteX1615" fmla="*/ 4814570 w 6230937"/>
              <a:gd name="connsiteY1615" fmla="*/ 4907280 h 4938712"/>
              <a:gd name="connsiteX1616" fmla="*/ 4808855 w 6230937"/>
              <a:gd name="connsiteY1616" fmla="*/ 4906645 h 4938712"/>
              <a:gd name="connsiteX1617" fmla="*/ 4796790 w 6230937"/>
              <a:gd name="connsiteY1617" fmla="*/ 4904740 h 4938712"/>
              <a:gd name="connsiteX1618" fmla="*/ 4785042 w 6230937"/>
              <a:gd name="connsiteY1618" fmla="*/ 4902517 h 4938712"/>
              <a:gd name="connsiteX1619" fmla="*/ 4773295 w 6230937"/>
              <a:gd name="connsiteY1619" fmla="*/ 4899660 h 4938712"/>
              <a:gd name="connsiteX1620" fmla="*/ 4761865 w 6230937"/>
              <a:gd name="connsiteY1620" fmla="*/ 4896167 h 4938712"/>
              <a:gd name="connsiteX1621" fmla="*/ 4741227 w 6230937"/>
              <a:gd name="connsiteY1621" fmla="*/ 4890135 h 4938712"/>
              <a:gd name="connsiteX1622" fmla="*/ 4724717 w 6230937"/>
              <a:gd name="connsiteY1622" fmla="*/ 4885372 h 4938712"/>
              <a:gd name="connsiteX1623" fmla="*/ 4721225 w 6230937"/>
              <a:gd name="connsiteY1623" fmla="*/ 4885055 h 4938712"/>
              <a:gd name="connsiteX1624" fmla="*/ 4718050 w 6230937"/>
              <a:gd name="connsiteY1624" fmla="*/ 4884102 h 4938712"/>
              <a:gd name="connsiteX1625" fmla="*/ 4704080 w 6230937"/>
              <a:gd name="connsiteY1625" fmla="*/ 4881880 h 4938712"/>
              <a:gd name="connsiteX1626" fmla="*/ 4685665 w 6230937"/>
              <a:gd name="connsiteY1626" fmla="*/ 4878387 h 4938712"/>
              <a:gd name="connsiteX1627" fmla="*/ 4664710 w 6230937"/>
              <a:gd name="connsiteY1627" fmla="*/ 4873942 h 4938712"/>
              <a:gd name="connsiteX1628" fmla="*/ 4641215 w 6230937"/>
              <a:gd name="connsiteY1628" fmla="*/ 4868545 h 4938712"/>
              <a:gd name="connsiteX1629" fmla="*/ 4629467 w 6230937"/>
              <a:gd name="connsiteY1629" fmla="*/ 4865052 h 4938712"/>
              <a:gd name="connsiteX1630" fmla="*/ 4618037 w 6230937"/>
              <a:gd name="connsiteY1630" fmla="*/ 4861560 h 4938712"/>
              <a:gd name="connsiteX1631" fmla="*/ 4606290 w 6230937"/>
              <a:gd name="connsiteY1631" fmla="*/ 4857750 h 4938712"/>
              <a:gd name="connsiteX1632" fmla="*/ 4594860 w 6230937"/>
              <a:gd name="connsiteY1632" fmla="*/ 4853305 h 4938712"/>
              <a:gd name="connsiteX1633" fmla="*/ 4584065 w 6230937"/>
              <a:gd name="connsiteY1633" fmla="*/ 4849177 h 4938712"/>
              <a:gd name="connsiteX1634" fmla="*/ 4573587 w 6230937"/>
              <a:gd name="connsiteY1634" fmla="*/ 4844097 h 4938712"/>
              <a:gd name="connsiteX1635" fmla="*/ 4568507 w 6230937"/>
              <a:gd name="connsiteY1635" fmla="*/ 4841240 h 4938712"/>
              <a:gd name="connsiteX1636" fmla="*/ 4563745 w 6230937"/>
              <a:gd name="connsiteY1636" fmla="*/ 4838700 h 4938712"/>
              <a:gd name="connsiteX1637" fmla="*/ 4559617 w 6230937"/>
              <a:gd name="connsiteY1637" fmla="*/ 4835842 h 4938712"/>
              <a:gd name="connsiteX1638" fmla="*/ 4555172 w 6230937"/>
              <a:gd name="connsiteY1638" fmla="*/ 4833302 h 4938712"/>
              <a:gd name="connsiteX1639" fmla="*/ 4551362 w 6230937"/>
              <a:gd name="connsiteY1639" fmla="*/ 4830127 h 4938712"/>
              <a:gd name="connsiteX1640" fmla="*/ 4547552 w 6230937"/>
              <a:gd name="connsiteY1640" fmla="*/ 4826952 h 4938712"/>
              <a:gd name="connsiteX1641" fmla="*/ 4544377 w 6230937"/>
              <a:gd name="connsiteY1641" fmla="*/ 4823460 h 4938712"/>
              <a:gd name="connsiteX1642" fmla="*/ 4541202 w 6230937"/>
              <a:gd name="connsiteY1642" fmla="*/ 4819967 h 4938712"/>
              <a:gd name="connsiteX1643" fmla="*/ 4538345 w 6230937"/>
              <a:gd name="connsiteY1643" fmla="*/ 4816475 h 4938712"/>
              <a:gd name="connsiteX1644" fmla="*/ 4536122 w 6230937"/>
              <a:gd name="connsiteY1644" fmla="*/ 4812982 h 4938712"/>
              <a:gd name="connsiteX1645" fmla="*/ 4534217 w 6230937"/>
              <a:gd name="connsiteY1645" fmla="*/ 4809172 h 4938712"/>
              <a:gd name="connsiteX1646" fmla="*/ 4532312 w 6230937"/>
              <a:gd name="connsiteY1646" fmla="*/ 4805045 h 4938712"/>
              <a:gd name="connsiteX1647" fmla="*/ 4530407 w 6230937"/>
              <a:gd name="connsiteY1647" fmla="*/ 4801235 h 4938712"/>
              <a:gd name="connsiteX1648" fmla="*/ 4529137 w 6230937"/>
              <a:gd name="connsiteY1648" fmla="*/ 4797425 h 4938712"/>
              <a:gd name="connsiteX1649" fmla="*/ 4527550 w 6230937"/>
              <a:gd name="connsiteY1649" fmla="*/ 4792980 h 4938712"/>
              <a:gd name="connsiteX1650" fmla="*/ 4526280 w 6230937"/>
              <a:gd name="connsiteY1650" fmla="*/ 4788535 h 4938712"/>
              <a:gd name="connsiteX1651" fmla="*/ 4524375 w 6230937"/>
              <a:gd name="connsiteY1651" fmla="*/ 4779010 h 4938712"/>
              <a:gd name="connsiteX1652" fmla="*/ 4522470 w 6230937"/>
              <a:gd name="connsiteY1652" fmla="*/ 4769485 h 4938712"/>
              <a:gd name="connsiteX1653" fmla="*/ 4506595 w 6230937"/>
              <a:gd name="connsiteY1653" fmla="*/ 4645977 h 4938712"/>
              <a:gd name="connsiteX1654" fmla="*/ 4501197 w 6230937"/>
              <a:gd name="connsiteY1654" fmla="*/ 4630737 h 4938712"/>
              <a:gd name="connsiteX1655" fmla="*/ 4497070 w 6230937"/>
              <a:gd name="connsiteY1655" fmla="*/ 4618037 h 4938712"/>
              <a:gd name="connsiteX1656" fmla="*/ 4494530 w 6230937"/>
              <a:gd name="connsiteY1656" fmla="*/ 4605972 h 4938712"/>
              <a:gd name="connsiteX1657" fmla="*/ 4491990 w 6230937"/>
              <a:gd name="connsiteY1657" fmla="*/ 4594860 h 4938712"/>
              <a:gd name="connsiteX1658" fmla="*/ 4439602 w 6230937"/>
              <a:gd name="connsiteY1658" fmla="*/ 4216400 h 4938712"/>
              <a:gd name="connsiteX1659" fmla="*/ 4439602 w 6230937"/>
              <a:gd name="connsiteY1659" fmla="*/ 4213225 h 4938712"/>
              <a:gd name="connsiteX1660" fmla="*/ 4439602 w 6230937"/>
              <a:gd name="connsiteY1660" fmla="*/ 4210367 h 4938712"/>
              <a:gd name="connsiteX1661" fmla="*/ 4435792 w 6230937"/>
              <a:gd name="connsiteY1661" fmla="*/ 4141470 h 4938712"/>
              <a:gd name="connsiteX1662" fmla="*/ 4431347 w 6230937"/>
              <a:gd name="connsiteY1662" fmla="*/ 4127182 h 4938712"/>
              <a:gd name="connsiteX1663" fmla="*/ 4427537 w 6230937"/>
              <a:gd name="connsiteY1663" fmla="*/ 4113212 h 4938712"/>
              <a:gd name="connsiteX1664" fmla="*/ 4424362 w 6230937"/>
              <a:gd name="connsiteY1664" fmla="*/ 4099242 h 4938712"/>
              <a:gd name="connsiteX1665" fmla="*/ 4422140 w 6230937"/>
              <a:gd name="connsiteY1665" fmla="*/ 4085590 h 4938712"/>
              <a:gd name="connsiteX1666" fmla="*/ 4419600 w 6230937"/>
              <a:gd name="connsiteY1666" fmla="*/ 4071937 h 4938712"/>
              <a:gd name="connsiteX1667" fmla="*/ 4418012 w 6230937"/>
              <a:gd name="connsiteY1667" fmla="*/ 4059237 h 4938712"/>
              <a:gd name="connsiteX1668" fmla="*/ 4416425 w 6230937"/>
              <a:gd name="connsiteY1668" fmla="*/ 4046855 h 4938712"/>
              <a:gd name="connsiteX1669" fmla="*/ 4415155 w 6230937"/>
              <a:gd name="connsiteY1669" fmla="*/ 4034790 h 4938712"/>
              <a:gd name="connsiteX1670" fmla="*/ 4414202 w 6230937"/>
              <a:gd name="connsiteY1670" fmla="*/ 4025582 h 4938712"/>
              <a:gd name="connsiteX1671" fmla="*/ 4412932 w 6230937"/>
              <a:gd name="connsiteY1671" fmla="*/ 4013200 h 4938712"/>
              <a:gd name="connsiteX1672" fmla="*/ 4412297 w 6230937"/>
              <a:gd name="connsiteY1672" fmla="*/ 3998595 h 4938712"/>
              <a:gd name="connsiteX1673" fmla="*/ 4411027 w 6230937"/>
              <a:gd name="connsiteY1673" fmla="*/ 3982085 h 4938712"/>
              <a:gd name="connsiteX1674" fmla="*/ 4410075 w 6230937"/>
              <a:gd name="connsiteY1674" fmla="*/ 3964940 h 4938712"/>
              <a:gd name="connsiteX1675" fmla="*/ 4408805 w 6230937"/>
              <a:gd name="connsiteY1675" fmla="*/ 3947795 h 4938712"/>
              <a:gd name="connsiteX1676" fmla="*/ 4407852 w 6230937"/>
              <a:gd name="connsiteY1676" fmla="*/ 3931920 h 4938712"/>
              <a:gd name="connsiteX1677" fmla="*/ 4406900 w 6230937"/>
              <a:gd name="connsiteY1677" fmla="*/ 3917950 h 4938712"/>
              <a:gd name="connsiteX1678" fmla="*/ 4399280 w 6230937"/>
              <a:gd name="connsiteY1678" fmla="*/ 3823970 h 4938712"/>
              <a:gd name="connsiteX1679" fmla="*/ 4399915 w 6230937"/>
              <a:gd name="connsiteY1679" fmla="*/ 3814762 h 4938712"/>
              <a:gd name="connsiteX1680" fmla="*/ 4400232 w 6230937"/>
              <a:gd name="connsiteY1680" fmla="*/ 3804920 h 4938712"/>
              <a:gd name="connsiteX1681" fmla="*/ 4400867 w 6230937"/>
              <a:gd name="connsiteY1681" fmla="*/ 3794442 h 4938712"/>
              <a:gd name="connsiteX1682" fmla="*/ 4402137 w 6230937"/>
              <a:gd name="connsiteY1682" fmla="*/ 3783965 h 4938712"/>
              <a:gd name="connsiteX1683" fmla="*/ 4404042 w 6230937"/>
              <a:gd name="connsiteY1683" fmla="*/ 3761422 h 4938712"/>
              <a:gd name="connsiteX1684" fmla="*/ 4405312 w 6230937"/>
              <a:gd name="connsiteY1684" fmla="*/ 3738880 h 4938712"/>
              <a:gd name="connsiteX1685" fmla="*/ 4405630 w 6230937"/>
              <a:gd name="connsiteY1685" fmla="*/ 3727767 h 4938712"/>
              <a:gd name="connsiteX1686" fmla="*/ 4405312 w 6230937"/>
              <a:gd name="connsiteY1686" fmla="*/ 3716972 h 4938712"/>
              <a:gd name="connsiteX1687" fmla="*/ 4404360 w 6230937"/>
              <a:gd name="connsiteY1687" fmla="*/ 3706495 h 4938712"/>
              <a:gd name="connsiteX1688" fmla="*/ 4403407 w 6230937"/>
              <a:gd name="connsiteY1688" fmla="*/ 3696652 h 4938712"/>
              <a:gd name="connsiteX1689" fmla="*/ 4402137 w 6230937"/>
              <a:gd name="connsiteY1689" fmla="*/ 3691572 h 4938712"/>
              <a:gd name="connsiteX1690" fmla="*/ 4400867 w 6230937"/>
              <a:gd name="connsiteY1690" fmla="*/ 3687445 h 4938712"/>
              <a:gd name="connsiteX1691" fmla="*/ 4399915 w 6230937"/>
              <a:gd name="connsiteY1691" fmla="*/ 3682682 h 4938712"/>
              <a:gd name="connsiteX1692" fmla="*/ 4398327 w 6230937"/>
              <a:gd name="connsiteY1692" fmla="*/ 3678555 h 4938712"/>
              <a:gd name="connsiteX1693" fmla="*/ 4396422 w 6230937"/>
              <a:gd name="connsiteY1693" fmla="*/ 3674427 h 4938712"/>
              <a:gd name="connsiteX1694" fmla="*/ 4394517 w 6230937"/>
              <a:gd name="connsiteY1694" fmla="*/ 3670617 h 4938712"/>
              <a:gd name="connsiteX1695" fmla="*/ 4391977 w 6230937"/>
              <a:gd name="connsiteY1695" fmla="*/ 3667125 h 4938712"/>
              <a:gd name="connsiteX1696" fmla="*/ 4389437 w 6230937"/>
              <a:gd name="connsiteY1696" fmla="*/ 3663950 h 4938712"/>
              <a:gd name="connsiteX1697" fmla="*/ 4388802 w 6230937"/>
              <a:gd name="connsiteY1697" fmla="*/ 3679507 h 4938712"/>
              <a:gd name="connsiteX1698" fmla="*/ 4388167 w 6230937"/>
              <a:gd name="connsiteY1698" fmla="*/ 3694747 h 4938712"/>
              <a:gd name="connsiteX1699" fmla="*/ 4386897 w 6230937"/>
              <a:gd name="connsiteY1699" fmla="*/ 3708717 h 4938712"/>
              <a:gd name="connsiteX1700" fmla="*/ 4385945 w 6230937"/>
              <a:gd name="connsiteY1700" fmla="*/ 3722052 h 4938712"/>
              <a:gd name="connsiteX1701" fmla="*/ 4384992 w 6230937"/>
              <a:gd name="connsiteY1701" fmla="*/ 3734117 h 4938712"/>
              <a:gd name="connsiteX1702" fmla="*/ 4383722 w 6230937"/>
              <a:gd name="connsiteY1702" fmla="*/ 3744277 h 4938712"/>
              <a:gd name="connsiteX1703" fmla="*/ 4383087 w 6230937"/>
              <a:gd name="connsiteY1703" fmla="*/ 3752532 h 4938712"/>
              <a:gd name="connsiteX1704" fmla="*/ 4382770 w 6230937"/>
              <a:gd name="connsiteY1704" fmla="*/ 3758882 h 4938712"/>
              <a:gd name="connsiteX1705" fmla="*/ 4367212 w 6230937"/>
              <a:gd name="connsiteY1705" fmla="*/ 4239895 h 4938712"/>
              <a:gd name="connsiteX1706" fmla="*/ 4366577 w 6230937"/>
              <a:gd name="connsiteY1706" fmla="*/ 4264025 h 4938712"/>
              <a:gd name="connsiteX1707" fmla="*/ 4365942 w 6230937"/>
              <a:gd name="connsiteY1707" fmla="*/ 4289425 h 4938712"/>
              <a:gd name="connsiteX1708" fmla="*/ 4364672 w 6230937"/>
              <a:gd name="connsiteY1708" fmla="*/ 4315777 h 4938712"/>
              <a:gd name="connsiteX1709" fmla="*/ 4362767 w 6230937"/>
              <a:gd name="connsiteY1709" fmla="*/ 4343400 h 4938712"/>
              <a:gd name="connsiteX1710" fmla="*/ 4360545 w 6230937"/>
              <a:gd name="connsiteY1710" fmla="*/ 4371975 h 4938712"/>
              <a:gd name="connsiteX1711" fmla="*/ 4358005 w 6230937"/>
              <a:gd name="connsiteY1711" fmla="*/ 4400550 h 4938712"/>
              <a:gd name="connsiteX1712" fmla="*/ 4355465 w 6230937"/>
              <a:gd name="connsiteY1712" fmla="*/ 4429760 h 4938712"/>
              <a:gd name="connsiteX1713" fmla="*/ 4352607 w 6230937"/>
              <a:gd name="connsiteY1713" fmla="*/ 4458970 h 4938712"/>
              <a:gd name="connsiteX1714" fmla="*/ 4350067 w 6230937"/>
              <a:gd name="connsiteY1714" fmla="*/ 4488180 h 4938712"/>
              <a:gd name="connsiteX1715" fmla="*/ 4347210 w 6230937"/>
              <a:gd name="connsiteY1715" fmla="*/ 4517072 h 4938712"/>
              <a:gd name="connsiteX1716" fmla="*/ 4344670 w 6230937"/>
              <a:gd name="connsiteY1716" fmla="*/ 4544695 h 4938712"/>
              <a:gd name="connsiteX1717" fmla="*/ 4342130 w 6230937"/>
              <a:gd name="connsiteY1717" fmla="*/ 4572000 h 4938712"/>
              <a:gd name="connsiteX1718" fmla="*/ 4340225 w 6230937"/>
              <a:gd name="connsiteY1718" fmla="*/ 4598035 h 4938712"/>
              <a:gd name="connsiteX1719" fmla="*/ 4338955 w 6230937"/>
              <a:gd name="connsiteY1719" fmla="*/ 4622482 h 4938712"/>
              <a:gd name="connsiteX1720" fmla="*/ 4338002 w 6230937"/>
              <a:gd name="connsiteY1720" fmla="*/ 4645660 h 4938712"/>
              <a:gd name="connsiteX1721" fmla="*/ 4337367 w 6230937"/>
              <a:gd name="connsiteY1721" fmla="*/ 4666932 h 4938712"/>
              <a:gd name="connsiteX1722" fmla="*/ 4337367 w 6230937"/>
              <a:gd name="connsiteY1722" fmla="*/ 4672330 h 4938712"/>
              <a:gd name="connsiteX1723" fmla="*/ 4338002 w 6230937"/>
              <a:gd name="connsiteY1723" fmla="*/ 4677727 h 4938712"/>
              <a:gd name="connsiteX1724" fmla="*/ 4338637 w 6230937"/>
              <a:gd name="connsiteY1724" fmla="*/ 4683760 h 4938712"/>
              <a:gd name="connsiteX1725" fmla="*/ 4339590 w 6230937"/>
              <a:gd name="connsiteY1725" fmla="*/ 4689475 h 4938712"/>
              <a:gd name="connsiteX1726" fmla="*/ 4341495 w 6230937"/>
              <a:gd name="connsiteY1726" fmla="*/ 4700905 h 4938712"/>
              <a:gd name="connsiteX1727" fmla="*/ 4343717 w 6230937"/>
              <a:gd name="connsiteY1727" fmla="*/ 4712652 h 4938712"/>
              <a:gd name="connsiteX1728" fmla="*/ 4346575 w 6230937"/>
              <a:gd name="connsiteY1728" fmla="*/ 4723765 h 4938712"/>
              <a:gd name="connsiteX1729" fmla="*/ 4349115 w 6230937"/>
              <a:gd name="connsiteY1729" fmla="*/ 4735195 h 4938712"/>
              <a:gd name="connsiteX1730" fmla="*/ 4351655 w 6230937"/>
              <a:gd name="connsiteY1730" fmla="*/ 4746307 h 4938712"/>
              <a:gd name="connsiteX1731" fmla="*/ 4353242 w 6230937"/>
              <a:gd name="connsiteY1731" fmla="*/ 4757737 h 4938712"/>
              <a:gd name="connsiteX1732" fmla="*/ 4353877 w 6230937"/>
              <a:gd name="connsiteY1732" fmla="*/ 4763135 h 4938712"/>
              <a:gd name="connsiteX1733" fmla="*/ 4354195 w 6230937"/>
              <a:gd name="connsiteY1733" fmla="*/ 4768532 h 4938712"/>
              <a:gd name="connsiteX1734" fmla="*/ 4354195 w 6230937"/>
              <a:gd name="connsiteY1734" fmla="*/ 4773930 h 4938712"/>
              <a:gd name="connsiteX1735" fmla="*/ 4354195 w 6230937"/>
              <a:gd name="connsiteY1735" fmla="*/ 4779010 h 4938712"/>
              <a:gd name="connsiteX1736" fmla="*/ 4353877 w 6230937"/>
              <a:gd name="connsiteY1736" fmla="*/ 4784407 h 4938712"/>
              <a:gd name="connsiteX1737" fmla="*/ 4353242 w 6230937"/>
              <a:gd name="connsiteY1737" fmla="*/ 4789487 h 4938712"/>
              <a:gd name="connsiteX1738" fmla="*/ 4351972 w 6230937"/>
              <a:gd name="connsiteY1738" fmla="*/ 4794567 h 4938712"/>
              <a:gd name="connsiteX1739" fmla="*/ 4350702 w 6230937"/>
              <a:gd name="connsiteY1739" fmla="*/ 4799647 h 4938712"/>
              <a:gd name="connsiteX1740" fmla="*/ 4348797 w 6230937"/>
              <a:gd name="connsiteY1740" fmla="*/ 4804410 h 4938712"/>
              <a:gd name="connsiteX1741" fmla="*/ 4346575 w 6230937"/>
              <a:gd name="connsiteY1741" fmla="*/ 4809172 h 4938712"/>
              <a:gd name="connsiteX1742" fmla="*/ 4343717 w 6230937"/>
              <a:gd name="connsiteY1742" fmla="*/ 4813617 h 4938712"/>
              <a:gd name="connsiteX1743" fmla="*/ 4340225 w 6230937"/>
              <a:gd name="connsiteY1743" fmla="*/ 4818062 h 4938712"/>
              <a:gd name="connsiteX1744" fmla="*/ 4336415 w 6230937"/>
              <a:gd name="connsiteY1744" fmla="*/ 4822825 h 4938712"/>
              <a:gd name="connsiteX1745" fmla="*/ 4331970 w 6230937"/>
              <a:gd name="connsiteY1745" fmla="*/ 4826952 h 4938712"/>
              <a:gd name="connsiteX1746" fmla="*/ 4326890 w 6230937"/>
              <a:gd name="connsiteY1746" fmla="*/ 4830762 h 4938712"/>
              <a:gd name="connsiteX1747" fmla="*/ 4321492 w 6230937"/>
              <a:gd name="connsiteY1747" fmla="*/ 4834890 h 4938712"/>
              <a:gd name="connsiteX1748" fmla="*/ 4317365 w 6230937"/>
              <a:gd name="connsiteY1748" fmla="*/ 4837430 h 4938712"/>
              <a:gd name="connsiteX1749" fmla="*/ 4312602 w 6230937"/>
              <a:gd name="connsiteY1749" fmla="*/ 4839335 h 4938712"/>
              <a:gd name="connsiteX1750" fmla="*/ 4307522 w 6230937"/>
              <a:gd name="connsiteY1750" fmla="*/ 4841240 h 4938712"/>
              <a:gd name="connsiteX1751" fmla="*/ 4302442 w 6230937"/>
              <a:gd name="connsiteY1751" fmla="*/ 4842827 h 4938712"/>
              <a:gd name="connsiteX1752" fmla="*/ 4296727 w 6230937"/>
              <a:gd name="connsiteY1752" fmla="*/ 4844097 h 4938712"/>
              <a:gd name="connsiteX1753" fmla="*/ 4290695 w 6230937"/>
              <a:gd name="connsiteY1753" fmla="*/ 4844732 h 4938712"/>
              <a:gd name="connsiteX1754" fmla="*/ 4284980 w 6230937"/>
              <a:gd name="connsiteY1754" fmla="*/ 4845685 h 4938712"/>
              <a:gd name="connsiteX1755" fmla="*/ 4278630 w 6230937"/>
              <a:gd name="connsiteY1755" fmla="*/ 4846002 h 4938712"/>
              <a:gd name="connsiteX1756" fmla="*/ 4271962 w 6230937"/>
              <a:gd name="connsiteY1756" fmla="*/ 4846002 h 4938712"/>
              <a:gd name="connsiteX1757" fmla="*/ 4265612 w 6230937"/>
              <a:gd name="connsiteY1757" fmla="*/ 4845685 h 4938712"/>
              <a:gd name="connsiteX1758" fmla="*/ 4258310 w 6230937"/>
              <a:gd name="connsiteY1758" fmla="*/ 4845367 h 4938712"/>
              <a:gd name="connsiteX1759" fmla="*/ 4251960 w 6230937"/>
              <a:gd name="connsiteY1759" fmla="*/ 4844732 h 4938712"/>
              <a:gd name="connsiteX1760" fmla="*/ 4237355 w 6230937"/>
              <a:gd name="connsiteY1760" fmla="*/ 4843462 h 4938712"/>
              <a:gd name="connsiteX1761" fmla="*/ 4223385 w 6230937"/>
              <a:gd name="connsiteY1761" fmla="*/ 4840605 h 4938712"/>
              <a:gd name="connsiteX1762" fmla="*/ 4209097 w 6230937"/>
              <a:gd name="connsiteY1762" fmla="*/ 4837747 h 4938712"/>
              <a:gd name="connsiteX1763" fmla="*/ 4195127 w 6230937"/>
              <a:gd name="connsiteY1763" fmla="*/ 4834255 h 4938712"/>
              <a:gd name="connsiteX1764" fmla="*/ 4180840 w 6230937"/>
              <a:gd name="connsiteY1764" fmla="*/ 4830445 h 4938712"/>
              <a:gd name="connsiteX1765" fmla="*/ 4167822 w 6230937"/>
              <a:gd name="connsiteY1765" fmla="*/ 4826317 h 4938712"/>
              <a:gd name="connsiteX1766" fmla="*/ 4155122 w 6230937"/>
              <a:gd name="connsiteY1766" fmla="*/ 4822190 h 4938712"/>
              <a:gd name="connsiteX1767" fmla="*/ 4143692 w 6230937"/>
              <a:gd name="connsiteY1767" fmla="*/ 4818062 h 4938712"/>
              <a:gd name="connsiteX1768" fmla="*/ 4133215 w 6230937"/>
              <a:gd name="connsiteY1768" fmla="*/ 4813617 h 4938712"/>
              <a:gd name="connsiteX1769" fmla="*/ 4123690 w 6230937"/>
              <a:gd name="connsiteY1769" fmla="*/ 4809807 h 4938712"/>
              <a:gd name="connsiteX1770" fmla="*/ 4117340 w 6230937"/>
              <a:gd name="connsiteY1770" fmla="*/ 4806632 h 4938712"/>
              <a:gd name="connsiteX1771" fmla="*/ 4112577 w 6230937"/>
              <a:gd name="connsiteY1771" fmla="*/ 4804410 h 4938712"/>
              <a:gd name="connsiteX1772" fmla="*/ 4107815 w 6230937"/>
              <a:gd name="connsiteY1772" fmla="*/ 4801552 h 4938712"/>
              <a:gd name="connsiteX1773" fmla="*/ 4101782 w 6230937"/>
              <a:gd name="connsiteY1773" fmla="*/ 4798695 h 4938712"/>
              <a:gd name="connsiteX1774" fmla="*/ 4098290 w 6230937"/>
              <a:gd name="connsiteY1774" fmla="*/ 4796472 h 4938712"/>
              <a:gd name="connsiteX1775" fmla="*/ 4095432 w 6230937"/>
              <a:gd name="connsiteY1775" fmla="*/ 4794567 h 4938712"/>
              <a:gd name="connsiteX1776" fmla="*/ 4089717 w 6230937"/>
              <a:gd name="connsiteY1776" fmla="*/ 4792027 h 4938712"/>
              <a:gd name="connsiteX1777" fmla="*/ 4084637 w 6230937"/>
              <a:gd name="connsiteY1777" fmla="*/ 4790122 h 4938712"/>
              <a:gd name="connsiteX1778" fmla="*/ 4079240 w 6230937"/>
              <a:gd name="connsiteY1778" fmla="*/ 4788535 h 4938712"/>
              <a:gd name="connsiteX1779" fmla="*/ 4073842 w 6230937"/>
              <a:gd name="connsiteY1779" fmla="*/ 4786947 h 4938712"/>
              <a:gd name="connsiteX1780" fmla="*/ 4063365 w 6230937"/>
              <a:gd name="connsiteY1780" fmla="*/ 4785360 h 4938712"/>
              <a:gd name="connsiteX1781" fmla="*/ 4053205 w 6230937"/>
              <a:gd name="connsiteY1781" fmla="*/ 4784090 h 4938712"/>
              <a:gd name="connsiteX1782" fmla="*/ 4043997 w 6230937"/>
              <a:gd name="connsiteY1782" fmla="*/ 4782820 h 4938712"/>
              <a:gd name="connsiteX1783" fmla="*/ 4034790 w 6230937"/>
              <a:gd name="connsiteY1783" fmla="*/ 4780915 h 4938712"/>
              <a:gd name="connsiteX1784" fmla="*/ 4030662 w 6230937"/>
              <a:gd name="connsiteY1784" fmla="*/ 4779962 h 4938712"/>
              <a:gd name="connsiteX1785" fmla="*/ 4027170 w 6230937"/>
              <a:gd name="connsiteY1785" fmla="*/ 4778057 h 4938712"/>
              <a:gd name="connsiteX1786" fmla="*/ 4023677 w 6230937"/>
              <a:gd name="connsiteY1786" fmla="*/ 4775835 h 4938712"/>
              <a:gd name="connsiteX1787" fmla="*/ 4020502 w 6230937"/>
              <a:gd name="connsiteY1787" fmla="*/ 4773295 h 4938712"/>
              <a:gd name="connsiteX1788" fmla="*/ 4017327 w 6230937"/>
              <a:gd name="connsiteY1788" fmla="*/ 4769802 h 4938712"/>
              <a:gd name="connsiteX1789" fmla="*/ 4015105 w 6230937"/>
              <a:gd name="connsiteY1789" fmla="*/ 4765992 h 4938712"/>
              <a:gd name="connsiteX1790" fmla="*/ 4012882 w 6230937"/>
              <a:gd name="connsiteY1790" fmla="*/ 4761230 h 4938712"/>
              <a:gd name="connsiteX1791" fmla="*/ 4010342 w 6230937"/>
              <a:gd name="connsiteY1791" fmla="*/ 4756150 h 4938712"/>
              <a:gd name="connsiteX1792" fmla="*/ 4008120 w 6230937"/>
              <a:gd name="connsiteY1792" fmla="*/ 4750117 h 4938712"/>
              <a:gd name="connsiteX1793" fmla="*/ 4006215 w 6230937"/>
              <a:gd name="connsiteY1793" fmla="*/ 4744085 h 4938712"/>
              <a:gd name="connsiteX1794" fmla="*/ 4004627 w 6230937"/>
              <a:gd name="connsiteY1794" fmla="*/ 4737100 h 4938712"/>
              <a:gd name="connsiteX1795" fmla="*/ 4002722 w 6230937"/>
              <a:gd name="connsiteY1795" fmla="*/ 4729797 h 4938712"/>
              <a:gd name="connsiteX1796" fmla="*/ 3999547 w 6230937"/>
              <a:gd name="connsiteY1796" fmla="*/ 4713605 h 4938712"/>
              <a:gd name="connsiteX1797" fmla="*/ 3997007 w 6230937"/>
              <a:gd name="connsiteY1797" fmla="*/ 4696777 h 4938712"/>
              <a:gd name="connsiteX1798" fmla="*/ 3994785 w 6230937"/>
              <a:gd name="connsiteY1798" fmla="*/ 4678680 h 4938712"/>
              <a:gd name="connsiteX1799" fmla="*/ 3992880 w 6230937"/>
              <a:gd name="connsiteY1799" fmla="*/ 4660265 h 4938712"/>
              <a:gd name="connsiteX1800" fmla="*/ 3989387 w 6230937"/>
              <a:gd name="connsiteY1800" fmla="*/ 4623752 h 4938712"/>
              <a:gd name="connsiteX1801" fmla="*/ 3986530 w 6230937"/>
              <a:gd name="connsiteY1801" fmla="*/ 4589462 h 4938712"/>
              <a:gd name="connsiteX1802" fmla="*/ 3984942 w 6230937"/>
              <a:gd name="connsiteY1802" fmla="*/ 4574222 h 4938712"/>
              <a:gd name="connsiteX1803" fmla="*/ 3983672 w 6230937"/>
              <a:gd name="connsiteY1803" fmla="*/ 4561205 h 4938712"/>
              <a:gd name="connsiteX1804" fmla="*/ 3981450 w 6230937"/>
              <a:gd name="connsiteY1804" fmla="*/ 4549775 h 4938712"/>
              <a:gd name="connsiteX1805" fmla="*/ 3979545 w 6230937"/>
              <a:gd name="connsiteY1805" fmla="*/ 4540885 h 4938712"/>
              <a:gd name="connsiteX1806" fmla="*/ 3953510 w 6230937"/>
              <a:gd name="connsiteY1806" fmla="*/ 4291647 h 4938712"/>
              <a:gd name="connsiteX1807" fmla="*/ 3953827 w 6230937"/>
              <a:gd name="connsiteY1807" fmla="*/ 4288472 h 4938712"/>
              <a:gd name="connsiteX1808" fmla="*/ 3954462 w 6230937"/>
              <a:gd name="connsiteY1808" fmla="*/ 4284980 h 4938712"/>
              <a:gd name="connsiteX1809" fmla="*/ 3947795 w 6230937"/>
              <a:gd name="connsiteY1809" fmla="*/ 4250055 h 4938712"/>
              <a:gd name="connsiteX1810" fmla="*/ 3946207 w 6230937"/>
              <a:gd name="connsiteY1810" fmla="*/ 4247197 h 4938712"/>
              <a:gd name="connsiteX1811" fmla="*/ 3944937 w 6230937"/>
              <a:gd name="connsiteY1811" fmla="*/ 4244657 h 4938712"/>
              <a:gd name="connsiteX1812" fmla="*/ 3923030 w 6230937"/>
              <a:gd name="connsiteY1812" fmla="*/ 4059237 h 4938712"/>
              <a:gd name="connsiteX1813" fmla="*/ 3919220 w 6230937"/>
              <a:gd name="connsiteY1813" fmla="*/ 4063365 h 4938712"/>
              <a:gd name="connsiteX1814" fmla="*/ 3916997 w 6230937"/>
              <a:gd name="connsiteY1814" fmla="*/ 4065905 h 4938712"/>
              <a:gd name="connsiteX1815" fmla="*/ 3916045 w 6230937"/>
              <a:gd name="connsiteY1815" fmla="*/ 4067492 h 4938712"/>
              <a:gd name="connsiteX1816" fmla="*/ 3915092 w 6230937"/>
              <a:gd name="connsiteY1816" fmla="*/ 4069715 h 4938712"/>
              <a:gd name="connsiteX1817" fmla="*/ 3913505 w 6230937"/>
              <a:gd name="connsiteY1817" fmla="*/ 4073207 h 4938712"/>
              <a:gd name="connsiteX1818" fmla="*/ 3911600 w 6230937"/>
              <a:gd name="connsiteY1818" fmla="*/ 4078287 h 4938712"/>
              <a:gd name="connsiteX1819" fmla="*/ 3908107 w 6230937"/>
              <a:gd name="connsiteY1819" fmla="*/ 4088447 h 4938712"/>
              <a:gd name="connsiteX1820" fmla="*/ 3907155 w 6230937"/>
              <a:gd name="connsiteY1820" fmla="*/ 4090352 h 4938712"/>
              <a:gd name="connsiteX1821" fmla="*/ 3907472 w 6230937"/>
              <a:gd name="connsiteY1821" fmla="*/ 4090670 h 4938712"/>
              <a:gd name="connsiteX1822" fmla="*/ 3908107 w 6230937"/>
              <a:gd name="connsiteY1822" fmla="*/ 4091622 h 4938712"/>
              <a:gd name="connsiteX1823" fmla="*/ 3908425 w 6230937"/>
              <a:gd name="connsiteY1823" fmla="*/ 4094162 h 4938712"/>
              <a:gd name="connsiteX1824" fmla="*/ 3908425 w 6230937"/>
              <a:gd name="connsiteY1824" fmla="*/ 4099242 h 4938712"/>
              <a:gd name="connsiteX1825" fmla="*/ 3908425 w 6230937"/>
              <a:gd name="connsiteY1825" fmla="*/ 4104640 h 4938712"/>
              <a:gd name="connsiteX1826" fmla="*/ 3909060 w 6230937"/>
              <a:gd name="connsiteY1826" fmla="*/ 4117340 h 4938712"/>
              <a:gd name="connsiteX1827" fmla="*/ 3910012 w 6230937"/>
              <a:gd name="connsiteY1827" fmla="*/ 4131310 h 4938712"/>
              <a:gd name="connsiteX1828" fmla="*/ 3910012 w 6230937"/>
              <a:gd name="connsiteY1828" fmla="*/ 4142422 h 4938712"/>
              <a:gd name="connsiteX1829" fmla="*/ 3890327 w 6230937"/>
              <a:gd name="connsiteY1829" fmla="*/ 4431665 h 4938712"/>
              <a:gd name="connsiteX1830" fmla="*/ 3890010 w 6230937"/>
              <a:gd name="connsiteY1830" fmla="*/ 4447222 h 4938712"/>
              <a:gd name="connsiteX1831" fmla="*/ 3889692 w 6230937"/>
              <a:gd name="connsiteY1831" fmla="*/ 4461510 h 4938712"/>
              <a:gd name="connsiteX1832" fmla="*/ 3889692 w 6230937"/>
              <a:gd name="connsiteY1832" fmla="*/ 4475162 h 4938712"/>
              <a:gd name="connsiteX1833" fmla="*/ 3889375 w 6230937"/>
              <a:gd name="connsiteY1833" fmla="*/ 4488180 h 4938712"/>
              <a:gd name="connsiteX1834" fmla="*/ 3888740 w 6230937"/>
              <a:gd name="connsiteY1834" fmla="*/ 4501515 h 4938712"/>
              <a:gd name="connsiteX1835" fmla="*/ 3888422 w 6230937"/>
              <a:gd name="connsiteY1835" fmla="*/ 4515167 h 4938712"/>
              <a:gd name="connsiteX1836" fmla="*/ 3887470 w 6230937"/>
              <a:gd name="connsiteY1836" fmla="*/ 4529455 h 4938712"/>
              <a:gd name="connsiteX1837" fmla="*/ 3885247 w 6230937"/>
              <a:gd name="connsiteY1837" fmla="*/ 4545012 h 4938712"/>
              <a:gd name="connsiteX1838" fmla="*/ 3884295 w 6230937"/>
              <a:gd name="connsiteY1838" fmla="*/ 4555490 h 4938712"/>
              <a:gd name="connsiteX1839" fmla="*/ 3883025 w 6230937"/>
              <a:gd name="connsiteY1839" fmla="*/ 4564697 h 4938712"/>
              <a:gd name="connsiteX1840" fmla="*/ 3882707 w 6230937"/>
              <a:gd name="connsiteY1840" fmla="*/ 4572000 h 4938712"/>
              <a:gd name="connsiteX1841" fmla="*/ 3882707 w 6230937"/>
              <a:gd name="connsiteY1841" fmla="*/ 4578032 h 4938712"/>
              <a:gd name="connsiteX1842" fmla="*/ 3882707 w 6230937"/>
              <a:gd name="connsiteY1842" fmla="*/ 4583112 h 4938712"/>
              <a:gd name="connsiteX1843" fmla="*/ 3883025 w 6230937"/>
              <a:gd name="connsiteY1843" fmla="*/ 4587557 h 4938712"/>
              <a:gd name="connsiteX1844" fmla="*/ 3883342 w 6230937"/>
              <a:gd name="connsiteY1844" fmla="*/ 4591367 h 4938712"/>
              <a:gd name="connsiteX1845" fmla="*/ 3884295 w 6230937"/>
              <a:gd name="connsiteY1845" fmla="*/ 4594860 h 4938712"/>
              <a:gd name="connsiteX1846" fmla="*/ 3885882 w 6230937"/>
              <a:gd name="connsiteY1846" fmla="*/ 4601210 h 4938712"/>
              <a:gd name="connsiteX1847" fmla="*/ 3886835 w 6230937"/>
              <a:gd name="connsiteY1847" fmla="*/ 4608512 h 4938712"/>
              <a:gd name="connsiteX1848" fmla="*/ 3887787 w 6230937"/>
              <a:gd name="connsiteY1848" fmla="*/ 4613275 h 4938712"/>
              <a:gd name="connsiteX1849" fmla="*/ 3888105 w 6230937"/>
              <a:gd name="connsiteY1849" fmla="*/ 4618672 h 4938712"/>
              <a:gd name="connsiteX1850" fmla="*/ 3888105 w 6230937"/>
              <a:gd name="connsiteY1850" fmla="*/ 4625340 h 4938712"/>
              <a:gd name="connsiteX1851" fmla="*/ 3888105 w 6230937"/>
              <a:gd name="connsiteY1851" fmla="*/ 4633595 h 4938712"/>
              <a:gd name="connsiteX1852" fmla="*/ 3880167 w 6230937"/>
              <a:gd name="connsiteY1852" fmla="*/ 4901882 h 4938712"/>
              <a:gd name="connsiteX1853" fmla="*/ 3860482 w 6230937"/>
              <a:gd name="connsiteY1853" fmla="*/ 4913312 h 4938712"/>
              <a:gd name="connsiteX1854" fmla="*/ 3843972 w 6230937"/>
              <a:gd name="connsiteY1854" fmla="*/ 4922202 h 4938712"/>
              <a:gd name="connsiteX1855" fmla="*/ 3836987 w 6230937"/>
              <a:gd name="connsiteY1855" fmla="*/ 4926330 h 4938712"/>
              <a:gd name="connsiteX1856" fmla="*/ 3830320 w 6230937"/>
              <a:gd name="connsiteY1856" fmla="*/ 4929505 h 4938712"/>
              <a:gd name="connsiteX1857" fmla="*/ 3824605 w 6230937"/>
              <a:gd name="connsiteY1857" fmla="*/ 4931727 h 4938712"/>
              <a:gd name="connsiteX1858" fmla="*/ 3819207 w 6230937"/>
              <a:gd name="connsiteY1858" fmla="*/ 4933950 h 4938712"/>
              <a:gd name="connsiteX1859" fmla="*/ 3814445 w 6230937"/>
              <a:gd name="connsiteY1859" fmla="*/ 4935537 h 4938712"/>
              <a:gd name="connsiteX1860" fmla="*/ 3810317 w 6230937"/>
              <a:gd name="connsiteY1860" fmla="*/ 4937125 h 4938712"/>
              <a:gd name="connsiteX1861" fmla="*/ 3805872 w 6230937"/>
              <a:gd name="connsiteY1861" fmla="*/ 4938077 h 4938712"/>
              <a:gd name="connsiteX1862" fmla="*/ 3802380 w 6230937"/>
              <a:gd name="connsiteY1862" fmla="*/ 4938395 h 4938712"/>
              <a:gd name="connsiteX1863" fmla="*/ 3798887 w 6230937"/>
              <a:gd name="connsiteY1863" fmla="*/ 4938712 h 4938712"/>
              <a:gd name="connsiteX1864" fmla="*/ 3795712 w 6230937"/>
              <a:gd name="connsiteY1864" fmla="*/ 4938712 h 4938712"/>
              <a:gd name="connsiteX1865" fmla="*/ 3792537 w 6230937"/>
              <a:gd name="connsiteY1865" fmla="*/ 4938395 h 4938712"/>
              <a:gd name="connsiteX1866" fmla="*/ 3789997 w 6230937"/>
              <a:gd name="connsiteY1866" fmla="*/ 4938077 h 4938712"/>
              <a:gd name="connsiteX1867" fmla="*/ 3778250 w 6230937"/>
              <a:gd name="connsiteY1867" fmla="*/ 4934585 h 4938712"/>
              <a:gd name="connsiteX1868" fmla="*/ 3764280 w 6230937"/>
              <a:gd name="connsiteY1868" fmla="*/ 4930457 h 4938712"/>
              <a:gd name="connsiteX1869" fmla="*/ 3759517 w 6230937"/>
              <a:gd name="connsiteY1869" fmla="*/ 4929505 h 4938712"/>
              <a:gd name="connsiteX1870" fmla="*/ 3755072 w 6230937"/>
              <a:gd name="connsiteY1870" fmla="*/ 4928552 h 4938712"/>
              <a:gd name="connsiteX1871" fmla="*/ 3749357 w 6230937"/>
              <a:gd name="connsiteY1871" fmla="*/ 4928235 h 4938712"/>
              <a:gd name="connsiteX1872" fmla="*/ 3743325 w 6230937"/>
              <a:gd name="connsiteY1872" fmla="*/ 4927917 h 4938712"/>
              <a:gd name="connsiteX1873" fmla="*/ 3736975 w 6230937"/>
              <a:gd name="connsiteY1873" fmla="*/ 4927282 h 4938712"/>
              <a:gd name="connsiteX1874" fmla="*/ 3729672 w 6230937"/>
              <a:gd name="connsiteY1874" fmla="*/ 4927282 h 4938712"/>
              <a:gd name="connsiteX1875" fmla="*/ 3721735 w 6230937"/>
              <a:gd name="connsiteY1875" fmla="*/ 4927917 h 4938712"/>
              <a:gd name="connsiteX1876" fmla="*/ 3712845 w 6230937"/>
              <a:gd name="connsiteY1876" fmla="*/ 4928552 h 4938712"/>
              <a:gd name="connsiteX1877" fmla="*/ 3704590 w 6230937"/>
              <a:gd name="connsiteY1877" fmla="*/ 4929505 h 4938712"/>
              <a:gd name="connsiteX1878" fmla="*/ 3697287 w 6230937"/>
              <a:gd name="connsiteY1878" fmla="*/ 4929822 h 4938712"/>
              <a:gd name="connsiteX1879" fmla="*/ 3690302 w 6230937"/>
              <a:gd name="connsiteY1879" fmla="*/ 4929822 h 4938712"/>
              <a:gd name="connsiteX1880" fmla="*/ 3683952 w 6230937"/>
              <a:gd name="connsiteY1880" fmla="*/ 4929822 h 4938712"/>
              <a:gd name="connsiteX1881" fmla="*/ 3678237 w 6230937"/>
              <a:gd name="connsiteY1881" fmla="*/ 4928870 h 4938712"/>
              <a:gd name="connsiteX1882" fmla="*/ 3672840 w 6230937"/>
              <a:gd name="connsiteY1882" fmla="*/ 4928552 h 4938712"/>
              <a:gd name="connsiteX1883" fmla="*/ 3667760 w 6230937"/>
              <a:gd name="connsiteY1883" fmla="*/ 4927917 h 4938712"/>
              <a:gd name="connsiteX1884" fmla="*/ 3662680 w 6230937"/>
              <a:gd name="connsiteY1884" fmla="*/ 4926647 h 4938712"/>
              <a:gd name="connsiteX1885" fmla="*/ 3657917 w 6230937"/>
              <a:gd name="connsiteY1885" fmla="*/ 4925060 h 4938712"/>
              <a:gd name="connsiteX1886" fmla="*/ 3653155 w 6230937"/>
              <a:gd name="connsiteY1886" fmla="*/ 4923472 h 4938712"/>
              <a:gd name="connsiteX1887" fmla="*/ 3648710 w 6230937"/>
              <a:gd name="connsiteY1887" fmla="*/ 4921567 h 4938712"/>
              <a:gd name="connsiteX1888" fmla="*/ 3643947 w 6230937"/>
              <a:gd name="connsiteY1888" fmla="*/ 4919662 h 4938712"/>
              <a:gd name="connsiteX1889" fmla="*/ 3633470 w 6230937"/>
              <a:gd name="connsiteY1889" fmla="*/ 4914900 h 4938712"/>
              <a:gd name="connsiteX1890" fmla="*/ 3621405 w 6230937"/>
              <a:gd name="connsiteY1890" fmla="*/ 4909502 h 4938712"/>
              <a:gd name="connsiteX1891" fmla="*/ 3544570 w 6230937"/>
              <a:gd name="connsiteY1891" fmla="*/ 4889500 h 4938712"/>
              <a:gd name="connsiteX1892" fmla="*/ 3543300 w 6230937"/>
              <a:gd name="connsiteY1892" fmla="*/ 4866640 h 4938712"/>
              <a:gd name="connsiteX1893" fmla="*/ 3542347 w 6230937"/>
              <a:gd name="connsiteY1893" fmla="*/ 4844097 h 4938712"/>
              <a:gd name="connsiteX1894" fmla="*/ 3540760 w 6230937"/>
              <a:gd name="connsiteY1894" fmla="*/ 4821555 h 4938712"/>
              <a:gd name="connsiteX1895" fmla="*/ 3538855 w 6230937"/>
              <a:gd name="connsiteY1895" fmla="*/ 4799330 h 4938712"/>
              <a:gd name="connsiteX1896" fmla="*/ 3536950 w 6230937"/>
              <a:gd name="connsiteY1896" fmla="*/ 4776787 h 4938712"/>
              <a:gd name="connsiteX1897" fmla="*/ 3535045 w 6230937"/>
              <a:gd name="connsiteY1897" fmla="*/ 4754880 h 4938712"/>
              <a:gd name="connsiteX1898" fmla="*/ 3533457 w 6230937"/>
              <a:gd name="connsiteY1898" fmla="*/ 4733290 h 4938712"/>
              <a:gd name="connsiteX1899" fmla="*/ 3531235 w 6230937"/>
              <a:gd name="connsiteY1899" fmla="*/ 4711382 h 4938712"/>
              <a:gd name="connsiteX1900" fmla="*/ 3529965 w 6230937"/>
              <a:gd name="connsiteY1900" fmla="*/ 4689475 h 4938712"/>
              <a:gd name="connsiteX1901" fmla="*/ 3528695 w 6230937"/>
              <a:gd name="connsiteY1901" fmla="*/ 4668202 h 4938712"/>
              <a:gd name="connsiteX1902" fmla="*/ 3527425 w 6230937"/>
              <a:gd name="connsiteY1902" fmla="*/ 4646295 h 4938712"/>
              <a:gd name="connsiteX1903" fmla="*/ 3526790 w 6230937"/>
              <a:gd name="connsiteY1903" fmla="*/ 4625340 h 4938712"/>
              <a:gd name="connsiteX1904" fmla="*/ 3526790 w 6230937"/>
              <a:gd name="connsiteY1904" fmla="*/ 4603750 h 4938712"/>
              <a:gd name="connsiteX1905" fmla="*/ 3527107 w 6230937"/>
              <a:gd name="connsiteY1905" fmla="*/ 4582477 h 4938712"/>
              <a:gd name="connsiteX1906" fmla="*/ 3527742 w 6230937"/>
              <a:gd name="connsiteY1906" fmla="*/ 4561522 h 4938712"/>
              <a:gd name="connsiteX1907" fmla="*/ 3529965 w 6230937"/>
              <a:gd name="connsiteY1907" fmla="*/ 4539932 h 4938712"/>
              <a:gd name="connsiteX1908" fmla="*/ 3533457 w 6230937"/>
              <a:gd name="connsiteY1908" fmla="*/ 4521835 h 4938712"/>
              <a:gd name="connsiteX1909" fmla="*/ 3532505 w 6230937"/>
              <a:gd name="connsiteY1909" fmla="*/ 4518660 h 4938712"/>
              <a:gd name="connsiteX1910" fmla="*/ 3531870 w 6230937"/>
              <a:gd name="connsiteY1910" fmla="*/ 4515485 h 4938712"/>
              <a:gd name="connsiteX1911" fmla="*/ 3530600 w 6230937"/>
              <a:gd name="connsiteY1911" fmla="*/ 4512627 h 4938712"/>
              <a:gd name="connsiteX1912" fmla="*/ 3529330 w 6230937"/>
              <a:gd name="connsiteY1912" fmla="*/ 4510405 h 4938712"/>
              <a:gd name="connsiteX1913" fmla="*/ 3527742 w 6230937"/>
              <a:gd name="connsiteY1913" fmla="*/ 4508500 h 4938712"/>
              <a:gd name="connsiteX1914" fmla="*/ 3525837 w 6230937"/>
              <a:gd name="connsiteY1914" fmla="*/ 4506595 h 4938712"/>
              <a:gd name="connsiteX1915" fmla="*/ 3523932 w 6230937"/>
              <a:gd name="connsiteY1915" fmla="*/ 4505325 h 4938712"/>
              <a:gd name="connsiteX1916" fmla="*/ 3522027 w 6230937"/>
              <a:gd name="connsiteY1916" fmla="*/ 4504372 h 4938712"/>
              <a:gd name="connsiteX1917" fmla="*/ 3520122 w 6230937"/>
              <a:gd name="connsiteY1917" fmla="*/ 4503737 h 4938712"/>
              <a:gd name="connsiteX1918" fmla="*/ 3517900 w 6230937"/>
              <a:gd name="connsiteY1918" fmla="*/ 4503420 h 4938712"/>
              <a:gd name="connsiteX1919" fmla="*/ 3515360 w 6230937"/>
              <a:gd name="connsiteY1919" fmla="*/ 4503737 h 4938712"/>
              <a:gd name="connsiteX1920" fmla="*/ 3513455 w 6230937"/>
              <a:gd name="connsiteY1920" fmla="*/ 4504690 h 4938712"/>
              <a:gd name="connsiteX1921" fmla="*/ 3511232 w 6230937"/>
              <a:gd name="connsiteY1921" fmla="*/ 4505642 h 4938712"/>
              <a:gd name="connsiteX1922" fmla="*/ 3508692 w 6230937"/>
              <a:gd name="connsiteY1922" fmla="*/ 4507230 h 4938712"/>
              <a:gd name="connsiteX1923" fmla="*/ 3506470 w 6230937"/>
              <a:gd name="connsiteY1923" fmla="*/ 4509770 h 4938712"/>
              <a:gd name="connsiteX1924" fmla="*/ 3504247 w 6230937"/>
              <a:gd name="connsiteY1924" fmla="*/ 4512310 h 4938712"/>
              <a:gd name="connsiteX1925" fmla="*/ 3502025 w 6230937"/>
              <a:gd name="connsiteY1925" fmla="*/ 4515485 h 4938712"/>
              <a:gd name="connsiteX1926" fmla="*/ 3500120 w 6230937"/>
              <a:gd name="connsiteY1926" fmla="*/ 4518977 h 4938712"/>
              <a:gd name="connsiteX1927" fmla="*/ 3498215 w 6230937"/>
              <a:gd name="connsiteY1927" fmla="*/ 4523422 h 4938712"/>
              <a:gd name="connsiteX1928" fmla="*/ 3496310 w 6230937"/>
              <a:gd name="connsiteY1928" fmla="*/ 4528502 h 4938712"/>
              <a:gd name="connsiteX1929" fmla="*/ 3494722 w 6230937"/>
              <a:gd name="connsiteY1929" fmla="*/ 4533900 h 4938712"/>
              <a:gd name="connsiteX1930" fmla="*/ 3493452 w 6230937"/>
              <a:gd name="connsiteY1930" fmla="*/ 4539932 h 4938712"/>
              <a:gd name="connsiteX1931" fmla="*/ 3492500 w 6230937"/>
              <a:gd name="connsiteY1931" fmla="*/ 4546600 h 4938712"/>
              <a:gd name="connsiteX1932" fmla="*/ 3491230 w 6230937"/>
              <a:gd name="connsiteY1932" fmla="*/ 4553902 h 4938712"/>
              <a:gd name="connsiteX1933" fmla="*/ 3490912 w 6230937"/>
              <a:gd name="connsiteY1933" fmla="*/ 4562157 h 4938712"/>
              <a:gd name="connsiteX1934" fmla="*/ 3490595 w 6230937"/>
              <a:gd name="connsiteY1934" fmla="*/ 4570730 h 4938712"/>
              <a:gd name="connsiteX1935" fmla="*/ 3490595 w 6230937"/>
              <a:gd name="connsiteY1935" fmla="*/ 4580572 h 4938712"/>
              <a:gd name="connsiteX1936" fmla="*/ 3490595 w 6230937"/>
              <a:gd name="connsiteY1936" fmla="*/ 4590732 h 4938712"/>
              <a:gd name="connsiteX1937" fmla="*/ 3491230 w 6230937"/>
              <a:gd name="connsiteY1937" fmla="*/ 4601527 h 4938712"/>
              <a:gd name="connsiteX1938" fmla="*/ 3492500 w 6230937"/>
              <a:gd name="connsiteY1938" fmla="*/ 4613275 h 4938712"/>
              <a:gd name="connsiteX1939" fmla="*/ 3493452 w 6230937"/>
              <a:gd name="connsiteY1939" fmla="*/ 4625340 h 4938712"/>
              <a:gd name="connsiteX1940" fmla="*/ 3495675 w 6230937"/>
              <a:gd name="connsiteY1940" fmla="*/ 4638675 h 4938712"/>
              <a:gd name="connsiteX1941" fmla="*/ 3501072 w 6230937"/>
              <a:gd name="connsiteY1941" fmla="*/ 4673282 h 4938712"/>
              <a:gd name="connsiteX1942" fmla="*/ 3505200 w 6230937"/>
              <a:gd name="connsiteY1942" fmla="*/ 4699000 h 4938712"/>
              <a:gd name="connsiteX1943" fmla="*/ 3506470 w 6230937"/>
              <a:gd name="connsiteY1943" fmla="*/ 4709160 h 4938712"/>
              <a:gd name="connsiteX1944" fmla="*/ 3507105 w 6230937"/>
              <a:gd name="connsiteY1944" fmla="*/ 4718367 h 4938712"/>
              <a:gd name="connsiteX1945" fmla="*/ 3507105 w 6230937"/>
              <a:gd name="connsiteY1945" fmla="*/ 4725987 h 4938712"/>
              <a:gd name="connsiteX1946" fmla="*/ 3506787 w 6230937"/>
              <a:gd name="connsiteY1946" fmla="*/ 4733607 h 4938712"/>
              <a:gd name="connsiteX1947" fmla="*/ 3506152 w 6230937"/>
              <a:gd name="connsiteY1947" fmla="*/ 4737100 h 4938712"/>
              <a:gd name="connsiteX1948" fmla="*/ 3505200 w 6230937"/>
              <a:gd name="connsiteY1948" fmla="*/ 4740592 h 4938712"/>
              <a:gd name="connsiteX1949" fmla="*/ 3504247 w 6230937"/>
              <a:gd name="connsiteY1949" fmla="*/ 4744085 h 4938712"/>
              <a:gd name="connsiteX1950" fmla="*/ 3502977 w 6230937"/>
              <a:gd name="connsiteY1950" fmla="*/ 4747577 h 4938712"/>
              <a:gd name="connsiteX1951" fmla="*/ 3499802 w 6230937"/>
              <a:gd name="connsiteY1951" fmla="*/ 4754880 h 4938712"/>
              <a:gd name="connsiteX1952" fmla="*/ 3495675 w 6230937"/>
              <a:gd name="connsiteY1952" fmla="*/ 4762817 h 4938712"/>
              <a:gd name="connsiteX1953" fmla="*/ 3484245 w 6230937"/>
              <a:gd name="connsiteY1953" fmla="*/ 4780915 h 4938712"/>
              <a:gd name="connsiteX1954" fmla="*/ 3468052 w 6230937"/>
              <a:gd name="connsiteY1954" fmla="*/ 4805045 h 4938712"/>
              <a:gd name="connsiteX1955" fmla="*/ 3459797 w 6230937"/>
              <a:gd name="connsiteY1955" fmla="*/ 4802822 h 4938712"/>
              <a:gd name="connsiteX1956" fmla="*/ 3453447 w 6230937"/>
              <a:gd name="connsiteY1956" fmla="*/ 4800917 h 4938712"/>
              <a:gd name="connsiteX1957" fmla="*/ 3448367 w 6230937"/>
              <a:gd name="connsiteY1957" fmla="*/ 4799012 h 4938712"/>
              <a:gd name="connsiteX1958" fmla="*/ 3444875 w 6230937"/>
              <a:gd name="connsiteY1958" fmla="*/ 4797425 h 4938712"/>
              <a:gd name="connsiteX1959" fmla="*/ 3441065 w 6230937"/>
              <a:gd name="connsiteY1959" fmla="*/ 4794567 h 4938712"/>
              <a:gd name="connsiteX1960" fmla="*/ 3438842 w 6230937"/>
              <a:gd name="connsiteY1960" fmla="*/ 4792662 h 4938712"/>
              <a:gd name="connsiteX1961" fmla="*/ 3437572 w 6230937"/>
              <a:gd name="connsiteY1961" fmla="*/ 4792027 h 4938712"/>
              <a:gd name="connsiteX1962" fmla="*/ 3436302 w 6230937"/>
              <a:gd name="connsiteY1962" fmla="*/ 4791075 h 4938712"/>
              <a:gd name="connsiteX1963" fmla="*/ 3434397 w 6230937"/>
              <a:gd name="connsiteY1963" fmla="*/ 4790440 h 4938712"/>
              <a:gd name="connsiteX1964" fmla="*/ 3432175 w 6230937"/>
              <a:gd name="connsiteY1964" fmla="*/ 4790122 h 4938712"/>
              <a:gd name="connsiteX1965" fmla="*/ 3422967 w 6230937"/>
              <a:gd name="connsiteY1965" fmla="*/ 4788852 h 4938712"/>
              <a:gd name="connsiteX1966" fmla="*/ 3408045 w 6230937"/>
              <a:gd name="connsiteY1966" fmla="*/ 4787900 h 4938712"/>
              <a:gd name="connsiteX1967" fmla="*/ 3404552 w 6230937"/>
              <a:gd name="connsiteY1967" fmla="*/ 4787900 h 4938712"/>
              <a:gd name="connsiteX1968" fmla="*/ 3396615 w 6230937"/>
              <a:gd name="connsiteY1968" fmla="*/ 4787900 h 4938712"/>
              <a:gd name="connsiteX1969" fmla="*/ 3386772 w 6230937"/>
              <a:gd name="connsiteY1969" fmla="*/ 4787900 h 4938712"/>
              <a:gd name="connsiteX1970" fmla="*/ 3376295 w 6230937"/>
              <a:gd name="connsiteY1970" fmla="*/ 4787582 h 4938712"/>
              <a:gd name="connsiteX1971" fmla="*/ 3356610 w 6230937"/>
              <a:gd name="connsiteY1971" fmla="*/ 4787265 h 4938712"/>
              <a:gd name="connsiteX1972" fmla="*/ 3331210 w 6230937"/>
              <a:gd name="connsiteY1972" fmla="*/ 4787265 h 4938712"/>
              <a:gd name="connsiteX1973" fmla="*/ 3316922 w 6230937"/>
              <a:gd name="connsiteY1973" fmla="*/ 4787265 h 4938712"/>
              <a:gd name="connsiteX1974" fmla="*/ 3302000 w 6230937"/>
              <a:gd name="connsiteY1974" fmla="*/ 4786947 h 4938712"/>
              <a:gd name="connsiteX1975" fmla="*/ 3286760 w 6230937"/>
              <a:gd name="connsiteY1975" fmla="*/ 4786630 h 4938712"/>
              <a:gd name="connsiteX1976" fmla="*/ 3271202 w 6230937"/>
              <a:gd name="connsiteY1976" fmla="*/ 4785042 h 4938712"/>
              <a:gd name="connsiteX1977" fmla="*/ 3263582 w 6230937"/>
              <a:gd name="connsiteY1977" fmla="*/ 4784090 h 4938712"/>
              <a:gd name="connsiteX1978" fmla="*/ 3255645 w 6230937"/>
              <a:gd name="connsiteY1978" fmla="*/ 4782820 h 4938712"/>
              <a:gd name="connsiteX1979" fmla="*/ 3248025 w 6230937"/>
              <a:gd name="connsiteY1979" fmla="*/ 4781867 h 4938712"/>
              <a:gd name="connsiteX1980" fmla="*/ 3240405 w 6230937"/>
              <a:gd name="connsiteY1980" fmla="*/ 4780280 h 4938712"/>
              <a:gd name="connsiteX1981" fmla="*/ 3233102 w 6230937"/>
              <a:gd name="connsiteY1981" fmla="*/ 4778375 h 4938712"/>
              <a:gd name="connsiteX1982" fmla="*/ 3225800 w 6230937"/>
              <a:gd name="connsiteY1982" fmla="*/ 4776470 h 4938712"/>
              <a:gd name="connsiteX1983" fmla="*/ 3218815 w 6230937"/>
              <a:gd name="connsiteY1983" fmla="*/ 4773930 h 4938712"/>
              <a:gd name="connsiteX1984" fmla="*/ 3212147 w 6230937"/>
              <a:gd name="connsiteY1984" fmla="*/ 4771390 h 4938712"/>
              <a:gd name="connsiteX1985" fmla="*/ 3205480 w 6230937"/>
              <a:gd name="connsiteY1985" fmla="*/ 4768215 h 4938712"/>
              <a:gd name="connsiteX1986" fmla="*/ 3199130 w 6230937"/>
              <a:gd name="connsiteY1986" fmla="*/ 4765040 h 4938712"/>
              <a:gd name="connsiteX1987" fmla="*/ 3193097 w 6230937"/>
              <a:gd name="connsiteY1987" fmla="*/ 4761230 h 4938712"/>
              <a:gd name="connsiteX1988" fmla="*/ 3187382 w 6230937"/>
              <a:gd name="connsiteY1988" fmla="*/ 4757420 h 4938712"/>
              <a:gd name="connsiteX1989" fmla="*/ 3182302 w 6230937"/>
              <a:gd name="connsiteY1989" fmla="*/ 4752657 h 4938712"/>
              <a:gd name="connsiteX1990" fmla="*/ 3177540 w 6230937"/>
              <a:gd name="connsiteY1990" fmla="*/ 4747895 h 4938712"/>
              <a:gd name="connsiteX1991" fmla="*/ 3173095 w 6230937"/>
              <a:gd name="connsiteY1991" fmla="*/ 4742497 h 4938712"/>
              <a:gd name="connsiteX1992" fmla="*/ 3169285 w 6230937"/>
              <a:gd name="connsiteY1992" fmla="*/ 4736782 h 4938712"/>
              <a:gd name="connsiteX1993" fmla="*/ 3165792 w 6230937"/>
              <a:gd name="connsiteY1993" fmla="*/ 4730750 h 4938712"/>
              <a:gd name="connsiteX1994" fmla="*/ 3162617 w 6230937"/>
              <a:gd name="connsiteY1994" fmla="*/ 4723765 h 4938712"/>
              <a:gd name="connsiteX1995" fmla="*/ 3159125 w 6230937"/>
              <a:gd name="connsiteY1995" fmla="*/ 4715510 h 4938712"/>
              <a:gd name="connsiteX1996" fmla="*/ 3155950 w 6230937"/>
              <a:gd name="connsiteY1996" fmla="*/ 4706937 h 4938712"/>
              <a:gd name="connsiteX1997" fmla="*/ 3152775 w 6230937"/>
              <a:gd name="connsiteY1997" fmla="*/ 4697412 h 4938712"/>
              <a:gd name="connsiteX1998" fmla="*/ 3149600 w 6230937"/>
              <a:gd name="connsiteY1998" fmla="*/ 4686935 h 4938712"/>
              <a:gd name="connsiteX1999" fmla="*/ 3147060 w 6230937"/>
              <a:gd name="connsiteY1999" fmla="*/ 4675505 h 4938712"/>
              <a:gd name="connsiteX2000" fmla="*/ 3143885 w 6230937"/>
              <a:gd name="connsiteY2000" fmla="*/ 4663757 h 4938712"/>
              <a:gd name="connsiteX2001" fmla="*/ 3138170 w 6230937"/>
              <a:gd name="connsiteY2001" fmla="*/ 4638675 h 4938712"/>
              <a:gd name="connsiteX2002" fmla="*/ 3133090 w 6230937"/>
              <a:gd name="connsiteY2002" fmla="*/ 4611370 h 4938712"/>
              <a:gd name="connsiteX2003" fmla="*/ 3127692 w 6230937"/>
              <a:gd name="connsiteY2003" fmla="*/ 4582795 h 4938712"/>
              <a:gd name="connsiteX2004" fmla="*/ 3122930 w 6230937"/>
              <a:gd name="connsiteY2004" fmla="*/ 4553585 h 4938712"/>
              <a:gd name="connsiteX2005" fmla="*/ 3118167 w 6230937"/>
              <a:gd name="connsiteY2005" fmla="*/ 4524057 h 4938712"/>
              <a:gd name="connsiteX2006" fmla="*/ 3114357 w 6230937"/>
              <a:gd name="connsiteY2006" fmla="*/ 4494530 h 4938712"/>
              <a:gd name="connsiteX2007" fmla="*/ 3110547 w 6230937"/>
              <a:gd name="connsiteY2007" fmla="*/ 4465637 h 4938712"/>
              <a:gd name="connsiteX2008" fmla="*/ 3107055 w 6230937"/>
              <a:gd name="connsiteY2008" fmla="*/ 4438015 h 4938712"/>
              <a:gd name="connsiteX2009" fmla="*/ 3103880 w 6230937"/>
              <a:gd name="connsiteY2009" fmla="*/ 4411980 h 4938712"/>
              <a:gd name="connsiteX2010" fmla="*/ 3101022 w 6230937"/>
              <a:gd name="connsiteY2010" fmla="*/ 4387850 h 4938712"/>
              <a:gd name="connsiteX2011" fmla="*/ 3098800 w 6230937"/>
              <a:gd name="connsiteY2011" fmla="*/ 4366260 h 4938712"/>
              <a:gd name="connsiteX2012" fmla="*/ 3096895 w 6230937"/>
              <a:gd name="connsiteY2012" fmla="*/ 4348162 h 4938712"/>
              <a:gd name="connsiteX2013" fmla="*/ 3084830 w 6230937"/>
              <a:gd name="connsiteY2013" fmla="*/ 4298315 h 4938712"/>
              <a:gd name="connsiteX2014" fmla="*/ 3082290 w 6230937"/>
              <a:gd name="connsiteY2014" fmla="*/ 4291330 h 4938712"/>
              <a:gd name="connsiteX2015" fmla="*/ 3081337 w 6230937"/>
              <a:gd name="connsiteY2015" fmla="*/ 4286885 h 4938712"/>
              <a:gd name="connsiteX2016" fmla="*/ 3080067 w 6230937"/>
              <a:gd name="connsiteY2016" fmla="*/ 4281805 h 4938712"/>
              <a:gd name="connsiteX2017" fmla="*/ 3077845 w 6230937"/>
              <a:gd name="connsiteY2017" fmla="*/ 4272597 h 4938712"/>
              <a:gd name="connsiteX2018" fmla="*/ 3059430 w 6230937"/>
              <a:gd name="connsiteY2018" fmla="*/ 4183380 h 4938712"/>
              <a:gd name="connsiteX2019" fmla="*/ 3060065 w 6230937"/>
              <a:gd name="connsiteY2019" fmla="*/ 4183062 h 4938712"/>
              <a:gd name="connsiteX2020" fmla="*/ 3060065 w 6230937"/>
              <a:gd name="connsiteY2020" fmla="*/ 4182110 h 4938712"/>
              <a:gd name="connsiteX2021" fmla="*/ 3060065 w 6230937"/>
              <a:gd name="connsiteY2021" fmla="*/ 4181157 h 4938712"/>
              <a:gd name="connsiteX2022" fmla="*/ 3059430 w 6230937"/>
              <a:gd name="connsiteY2022" fmla="*/ 4180205 h 4938712"/>
              <a:gd name="connsiteX2023" fmla="*/ 3057842 w 6230937"/>
              <a:gd name="connsiteY2023" fmla="*/ 4177982 h 4938712"/>
              <a:gd name="connsiteX2024" fmla="*/ 3056572 w 6230937"/>
              <a:gd name="connsiteY2024" fmla="*/ 4176077 h 4938712"/>
              <a:gd name="connsiteX2025" fmla="*/ 3030220 w 6230937"/>
              <a:gd name="connsiteY2025" fmla="*/ 4530725 h 4938712"/>
              <a:gd name="connsiteX2026" fmla="*/ 3028950 w 6230937"/>
              <a:gd name="connsiteY2026" fmla="*/ 4544377 h 4938712"/>
              <a:gd name="connsiteX2027" fmla="*/ 3028315 w 6230937"/>
              <a:gd name="connsiteY2027" fmla="*/ 4561522 h 4938712"/>
              <a:gd name="connsiteX2028" fmla="*/ 3027362 w 6230937"/>
              <a:gd name="connsiteY2028" fmla="*/ 4581207 h 4938712"/>
              <a:gd name="connsiteX2029" fmla="*/ 3027045 w 6230937"/>
              <a:gd name="connsiteY2029" fmla="*/ 4603115 h 4938712"/>
              <a:gd name="connsiteX2030" fmla="*/ 3026727 w 6230937"/>
              <a:gd name="connsiteY2030" fmla="*/ 4625975 h 4938712"/>
              <a:gd name="connsiteX2031" fmla="*/ 3025775 w 6230937"/>
              <a:gd name="connsiteY2031" fmla="*/ 4650105 h 4938712"/>
              <a:gd name="connsiteX2032" fmla="*/ 3024822 w 6230937"/>
              <a:gd name="connsiteY2032" fmla="*/ 4674235 h 4938712"/>
              <a:gd name="connsiteX2033" fmla="*/ 3023553 w 6230937"/>
              <a:gd name="connsiteY2033" fmla="*/ 4698047 h 4938712"/>
              <a:gd name="connsiteX2034" fmla="*/ 3022918 w 6230937"/>
              <a:gd name="connsiteY2034" fmla="*/ 4705350 h 4938712"/>
              <a:gd name="connsiteX2035" fmla="*/ 3021647 w 6230937"/>
              <a:gd name="connsiteY2035" fmla="*/ 4715192 h 4938712"/>
              <a:gd name="connsiteX2036" fmla="*/ 3019742 w 6230937"/>
              <a:gd name="connsiteY2036" fmla="*/ 4726940 h 4938712"/>
              <a:gd name="connsiteX2037" fmla="*/ 3017203 w 6230937"/>
              <a:gd name="connsiteY2037" fmla="*/ 4739005 h 4938712"/>
              <a:gd name="connsiteX2038" fmla="*/ 3014663 w 6230937"/>
              <a:gd name="connsiteY2038" fmla="*/ 4751070 h 4938712"/>
              <a:gd name="connsiteX2039" fmla="*/ 3012122 w 6230937"/>
              <a:gd name="connsiteY2039" fmla="*/ 4762500 h 4938712"/>
              <a:gd name="connsiteX2040" fmla="*/ 3010852 w 6230937"/>
              <a:gd name="connsiteY2040" fmla="*/ 4766945 h 4938712"/>
              <a:gd name="connsiteX2041" fmla="*/ 3009582 w 6230937"/>
              <a:gd name="connsiteY2041" fmla="*/ 4771390 h 4938712"/>
              <a:gd name="connsiteX2042" fmla="*/ 3007995 w 6230937"/>
              <a:gd name="connsiteY2042" fmla="*/ 4774882 h 4938712"/>
              <a:gd name="connsiteX2043" fmla="*/ 3006725 w 6230937"/>
              <a:gd name="connsiteY2043" fmla="*/ 4777422 h 4938712"/>
              <a:gd name="connsiteX2044" fmla="*/ 3002915 w 6230937"/>
              <a:gd name="connsiteY2044" fmla="*/ 4782502 h 4938712"/>
              <a:gd name="connsiteX2045" fmla="*/ 2997200 w 6230937"/>
              <a:gd name="connsiteY2045" fmla="*/ 4789170 h 4938712"/>
              <a:gd name="connsiteX2046" fmla="*/ 2993708 w 6230937"/>
              <a:gd name="connsiteY2046" fmla="*/ 4792345 h 4938712"/>
              <a:gd name="connsiteX2047" fmla="*/ 2990532 w 6230937"/>
              <a:gd name="connsiteY2047" fmla="*/ 4795520 h 4938712"/>
              <a:gd name="connsiteX2048" fmla="*/ 2987357 w 6230937"/>
              <a:gd name="connsiteY2048" fmla="*/ 4797742 h 4938712"/>
              <a:gd name="connsiteX2049" fmla="*/ 2985135 w 6230937"/>
              <a:gd name="connsiteY2049" fmla="*/ 4799330 h 4938712"/>
              <a:gd name="connsiteX2050" fmla="*/ 2981007 w 6230937"/>
              <a:gd name="connsiteY2050" fmla="*/ 4801552 h 4938712"/>
              <a:gd name="connsiteX2051" fmla="*/ 2976563 w 6230937"/>
              <a:gd name="connsiteY2051" fmla="*/ 4803457 h 4938712"/>
              <a:gd name="connsiteX2052" fmla="*/ 2971800 w 6230937"/>
              <a:gd name="connsiteY2052" fmla="*/ 4805680 h 4938712"/>
              <a:gd name="connsiteX2053" fmla="*/ 2966720 w 6230937"/>
              <a:gd name="connsiteY2053" fmla="*/ 4807267 h 4938712"/>
              <a:gd name="connsiteX2054" fmla="*/ 2961640 w 6230937"/>
              <a:gd name="connsiteY2054" fmla="*/ 4808537 h 4938712"/>
              <a:gd name="connsiteX2055" fmla="*/ 2956242 w 6230937"/>
              <a:gd name="connsiteY2055" fmla="*/ 4809807 h 4938712"/>
              <a:gd name="connsiteX2056" fmla="*/ 2950210 w 6230937"/>
              <a:gd name="connsiteY2056" fmla="*/ 4811077 h 4938712"/>
              <a:gd name="connsiteX2057" fmla="*/ 2944495 w 6230937"/>
              <a:gd name="connsiteY2057" fmla="*/ 4812030 h 4938712"/>
              <a:gd name="connsiteX2058" fmla="*/ 2932113 w 6230937"/>
              <a:gd name="connsiteY2058" fmla="*/ 4813617 h 4938712"/>
              <a:gd name="connsiteX2059" fmla="*/ 2919095 w 6230937"/>
              <a:gd name="connsiteY2059" fmla="*/ 4814570 h 4938712"/>
              <a:gd name="connsiteX2060" fmla="*/ 2906078 w 6230937"/>
              <a:gd name="connsiteY2060" fmla="*/ 4815205 h 4938712"/>
              <a:gd name="connsiteX2061" fmla="*/ 2892742 w 6230937"/>
              <a:gd name="connsiteY2061" fmla="*/ 4815205 h 4938712"/>
              <a:gd name="connsiteX2062" fmla="*/ 2879725 w 6230937"/>
              <a:gd name="connsiteY2062" fmla="*/ 4814887 h 4938712"/>
              <a:gd name="connsiteX2063" fmla="*/ 2867025 w 6230937"/>
              <a:gd name="connsiteY2063" fmla="*/ 4814570 h 4938712"/>
              <a:gd name="connsiteX2064" fmla="*/ 2854960 w 6230937"/>
              <a:gd name="connsiteY2064" fmla="*/ 4813617 h 4938712"/>
              <a:gd name="connsiteX2065" fmla="*/ 2843530 w 6230937"/>
              <a:gd name="connsiteY2065" fmla="*/ 4812665 h 4938712"/>
              <a:gd name="connsiteX2066" fmla="*/ 2833370 w 6230937"/>
              <a:gd name="connsiteY2066" fmla="*/ 4811395 h 4938712"/>
              <a:gd name="connsiteX2067" fmla="*/ 2824162 w 6230937"/>
              <a:gd name="connsiteY2067" fmla="*/ 4809807 h 4938712"/>
              <a:gd name="connsiteX2068" fmla="*/ 2816860 w 6230937"/>
              <a:gd name="connsiteY2068" fmla="*/ 4808537 h 4938712"/>
              <a:gd name="connsiteX2069" fmla="*/ 2810510 w 6230937"/>
              <a:gd name="connsiteY2069" fmla="*/ 4807585 h 4938712"/>
              <a:gd name="connsiteX2070" fmla="*/ 2736215 w 6230937"/>
              <a:gd name="connsiteY2070" fmla="*/ 4790122 h 4938712"/>
              <a:gd name="connsiteX2071" fmla="*/ 2730182 w 6230937"/>
              <a:gd name="connsiteY2071" fmla="*/ 4787265 h 4938712"/>
              <a:gd name="connsiteX2072" fmla="*/ 2724467 w 6230937"/>
              <a:gd name="connsiteY2072" fmla="*/ 4784090 h 4938712"/>
              <a:gd name="connsiteX2073" fmla="*/ 2719070 w 6230937"/>
              <a:gd name="connsiteY2073" fmla="*/ 4780597 h 4938712"/>
              <a:gd name="connsiteX2074" fmla="*/ 2713990 w 6230937"/>
              <a:gd name="connsiteY2074" fmla="*/ 4776470 h 4938712"/>
              <a:gd name="connsiteX2075" fmla="*/ 2709228 w 6230937"/>
              <a:gd name="connsiteY2075" fmla="*/ 4771707 h 4938712"/>
              <a:gd name="connsiteX2076" fmla="*/ 2705100 w 6230937"/>
              <a:gd name="connsiteY2076" fmla="*/ 4766627 h 4938712"/>
              <a:gd name="connsiteX2077" fmla="*/ 2700972 w 6230937"/>
              <a:gd name="connsiteY2077" fmla="*/ 4761230 h 4938712"/>
              <a:gd name="connsiteX2078" fmla="*/ 2697480 w 6230937"/>
              <a:gd name="connsiteY2078" fmla="*/ 4755197 h 4938712"/>
              <a:gd name="connsiteX2079" fmla="*/ 2693987 w 6230937"/>
              <a:gd name="connsiteY2079" fmla="*/ 4749165 h 4938712"/>
              <a:gd name="connsiteX2080" fmla="*/ 2691130 w 6230937"/>
              <a:gd name="connsiteY2080" fmla="*/ 4742497 h 4938712"/>
              <a:gd name="connsiteX2081" fmla="*/ 2687955 w 6230937"/>
              <a:gd name="connsiteY2081" fmla="*/ 4735830 h 4938712"/>
              <a:gd name="connsiteX2082" fmla="*/ 2685415 w 6230937"/>
              <a:gd name="connsiteY2082" fmla="*/ 4728845 h 4938712"/>
              <a:gd name="connsiteX2083" fmla="*/ 2682875 w 6230937"/>
              <a:gd name="connsiteY2083" fmla="*/ 4721542 h 4938712"/>
              <a:gd name="connsiteX2084" fmla="*/ 2680335 w 6230937"/>
              <a:gd name="connsiteY2084" fmla="*/ 4713922 h 4938712"/>
              <a:gd name="connsiteX2085" fmla="*/ 2678430 w 6230937"/>
              <a:gd name="connsiteY2085" fmla="*/ 4706302 h 4938712"/>
              <a:gd name="connsiteX2086" fmla="*/ 2676525 w 6230937"/>
              <a:gd name="connsiteY2086" fmla="*/ 4699000 h 4938712"/>
              <a:gd name="connsiteX2087" fmla="*/ 2673032 w 6230937"/>
              <a:gd name="connsiteY2087" fmla="*/ 4682807 h 4938712"/>
              <a:gd name="connsiteX2088" fmla="*/ 2669857 w 6230937"/>
              <a:gd name="connsiteY2088" fmla="*/ 4666932 h 4938712"/>
              <a:gd name="connsiteX2089" fmla="*/ 2667317 w 6230937"/>
              <a:gd name="connsiteY2089" fmla="*/ 4651375 h 4938712"/>
              <a:gd name="connsiteX2090" fmla="*/ 2664460 w 6230937"/>
              <a:gd name="connsiteY2090" fmla="*/ 4636135 h 4938712"/>
              <a:gd name="connsiteX2091" fmla="*/ 2661920 w 6230937"/>
              <a:gd name="connsiteY2091" fmla="*/ 4621530 h 4938712"/>
              <a:gd name="connsiteX2092" fmla="*/ 2659063 w 6230937"/>
              <a:gd name="connsiteY2092" fmla="*/ 4607877 h 4938712"/>
              <a:gd name="connsiteX2093" fmla="*/ 2657475 w 6230937"/>
              <a:gd name="connsiteY2093" fmla="*/ 4601210 h 4938712"/>
              <a:gd name="connsiteX2094" fmla="*/ 2655888 w 6230937"/>
              <a:gd name="connsiteY2094" fmla="*/ 4595177 h 4938712"/>
              <a:gd name="connsiteX2095" fmla="*/ 2654300 w 6230937"/>
              <a:gd name="connsiteY2095" fmla="*/ 4589462 h 4938712"/>
              <a:gd name="connsiteX2096" fmla="*/ 2652395 w 6230937"/>
              <a:gd name="connsiteY2096" fmla="*/ 4584065 h 4938712"/>
              <a:gd name="connsiteX2097" fmla="*/ 2649855 w 6230937"/>
              <a:gd name="connsiteY2097" fmla="*/ 4575810 h 4938712"/>
              <a:gd name="connsiteX2098" fmla="*/ 2646997 w 6230937"/>
              <a:gd name="connsiteY2098" fmla="*/ 4567555 h 4938712"/>
              <a:gd name="connsiteX2099" fmla="*/ 2644775 w 6230937"/>
              <a:gd name="connsiteY2099" fmla="*/ 4559617 h 4938712"/>
              <a:gd name="connsiteX2100" fmla="*/ 2642552 w 6230937"/>
              <a:gd name="connsiteY2100" fmla="*/ 4551680 h 4938712"/>
              <a:gd name="connsiteX2101" fmla="*/ 2638743 w 6230937"/>
              <a:gd name="connsiteY2101" fmla="*/ 4535805 h 4938712"/>
              <a:gd name="connsiteX2102" fmla="*/ 2636202 w 6230937"/>
              <a:gd name="connsiteY2102" fmla="*/ 4520565 h 4938712"/>
              <a:gd name="connsiteX2103" fmla="*/ 2633345 w 6230937"/>
              <a:gd name="connsiteY2103" fmla="*/ 4505325 h 4938712"/>
              <a:gd name="connsiteX2104" fmla="*/ 2631440 w 6230937"/>
              <a:gd name="connsiteY2104" fmla="*/ 4490720 h 4938712"/>
              <a:gd name="connsiteX2105" fmla="*/ 2629853 w 6230937"/>
              <a:gd name="connsiteY2105" fmla="*/ 4475797 h 4938712"/>
              <a:gd name="connsiteX2106" fmla="*/ 2628265 w 6230937"/>
              <a:gd name="connsiteY2106" fmla="*/ 4461827 h 4938712"/>
              <a:gd name="connsiteX2107" fmla="*/ 2626995 w 6230937"/>
              <a:gd name="connsiteY2107" fmla="*/ 4447857 h 4938712"/>
              <a:gd name="connsiteX2108" fmla="*/ 2625407 w 6230937"/>
              <a:gd name="connsiteY2108" fmla="*/ 4434205 h 4938712"/>
              <a:gd name="connsiteX2109" fmla="*/ 2624138 w 6230937"/>
              <a:gd name="connsiteY2109" fmla="*/ 4420552 h 4938712"/>
              <a:gd name="connsiteX2110" fmla="*/ 2621915 w 6230937"/>
              <a:gd name="connsiteY2110" fmla="*/ 4407535 h 4938712"/>
              <a:gd name="connsiteX2111" fmla="*/ 2619692 w 6230937"/>
              <a:gd name="connsiteY2111" fmla="*/ 4394835 h 4938712"/>
              <a:gd name="connsiteX2112" fmla="*/ 2617152 w 6230937"/>
              <a:gd name="connsiteY2112" fmla="*/ 4382452 h 4938712"/>
              <a:gd name="connsiteX2113" fmla="*/ 2615565 w 6230937"/>
              <a:gd name="connsiteY2113" fmla="*/ 4376420 h 4938712"/>
              <a:gd name="connsiteX2114" fmla="*/ 2613342 w 6230937"/>
              <a:gd name="connsiteY2114" fmla="*/ 4370387 h 4938712"/>
              <a:gd name="connsiteX2115" fmla="*/ 2611437 w 6230937"/>
              <a:gd name="connsiteY2115" fmla="*/ 4364355 h 4938712"/>
              <a:gd name="connsiteX2116" fmla="*/ 2609215 w 6230937"/>
              <a:gd name="connsiteY2116" fmla="*/ 4358640 h 4938712"/>
              <a:gd name="connsiteX2117" fmla="*/ 2595245 w 6230937"/>
              <a:gd name="connsiteY2117" fmla="*/ 4322445 h 4938712"/>
              <a:gd name="connsiteX2118" fmla="*/ 2593975 w 6230937"/>
              <a:gd name="connsiteY2118" fmla="*/ 4317365 h 4938712"/>
              <a:gd name="connsiteX2119" fmla="*/ 2592387 w 6230937"/>
              <a:gd name="connsiteY2119" fmla="*/ 4309110 h 4938712"/>
              <a:gd name="connsiteX2120" fmla="*/ 2590482 w 6230937"/>
              <a:gd name="connsiteY2120" fmla="*/ 4299267 h 4938712"/>
              <a:gd name="connsiteX2121" fmla="*/ 2588578 w 6230937"/>
              <a:gd name="connsiteY2121" fmla="*/ 4288472 h 4938712"/>
              <a:gd name="connsiteX2122" fmla="*/ 2586355 w 6230937"/>
              <a:gd name="connsiteY2122" fmla="*/ 4277360 h 4938712"/>
              <a:gd name="connsiteX2123" fmla="*/ 2584767 w 6230937"/>
              <a:gd name="connsiteY2123" fmla="*/ 4266247 h 4938712"/>
              <a:gd name="connsiteX2124" fmla="*/ 2583180 w 6230937"/>
              <a:gd name="connsiteY2124" fmla="*/ 4256722 h 4938712"/>
              <a:gd name="connsiteX2125" fmla="*/ 2582227 w 6230937"/>
              <a:gd name="connsiteY2125" fmla="*/ 4249102 h 4938712"/>
              <a:gd name="connsiteX2126" fmla="*/ 2571433 w 6230937"/>
              <a:gd name="connsiteY2126" fmla="*/ 4150677 h 4938712"/>
              <a:gd name="connsiteX2127" fmla="*/ 2569210 w 6230937"/>
              <a:gd name="connsiteY2127" fmla="*/ 4139882 h 4938712"/>
              <a:gd name="connsiteX2128" fmla="*/ 2567305 w 6230937"/>
              <a:gd name="connsiteY2128" fmla="*/ 4129722 h 4938712"/>
              <a:gd name="connsiteX2129" fmla="*/ 2566035 w 6230937"/>
              <a:gd name="connsiteY2129" fmla="*/ 4119880 h 4938712"/>
              <a:gd name="connsiteX2130" fmla="*/ 2564765 w 6230937"/>
              <a:gd name="connsiteY2130" fmla="*/ 4110672 h 4938712"/>
              <a:gd name="connsiteX2131" fmla="*/ 2564130 w 6230937"/>
              <a:gd name="connsiteY2131" fmla="*/ 4092575 h 4938712"/>
              <a:gd name="connsiteX2132" fmla="*/ 2563495 w 6230937"/>
              <a:gd name="connsiteY2132" fmla="*/ 4075112 h 4938712"/>
              <a:gd name="connsiteX2133" fmla="*/ 2562860 w 6230937"/>
              <a:gd name="connsiteY2133" fmla="*/ 4057650 h 4938712"/>
              <a:gd name="connsiteX2134" fmla="*/ 2561590 w 6230937"/>
              <a:gd name="connsiteY2134" fmla="*/ 4039235 h 4938712"/>
              <a:gd name="connsiteX2135" fmla="*/ 2560637 w 6230937"/>
              <a:gd name="connsiteY2135" fmla="*/ 4030027 h 4938712"/>
              <a:gd name="connsiteX2136" fmla="*/ 2559050 w 6230937"/>
              <a:gd name="connsiteY2136" fmla="*/ 4019867 h 4938712"/>
              <a:gd name="connsiteX2137" fmla="*/ 2556510 w 6230937"/>
              <a:gd name="connsiteY2137" fmla="*/ 4009390 h 4938712"/>
              <a:gd name="connsiteX2138" fmla="*/ 2553970 w 6230937"/>
              <a:gd name="connsiteY2138" fmla="*/ 3997960 h 4938712"/>
              <a:gd name="connsiteX2139" fmla="*/ 2533015 w 6230937"/>
              <a:gd name="connsiteY2139" fmla="*/ 3837305 h 4938712"/>
              <a:gd name="connsiteX2140" fmla="*/ 2532380 w 6230937"/>
              <a:gd name="connsiteY2140" fmla="*/ 3834130 h 4938712"/>
              <a:gd name="connsiteX2141" fmla="*/ 2531745 w 6230937"/>
              <a:gd name="connsiteY2141" fmla="*/ 3830637 h 4938712"/>
              <a:gd name="connsiteX2142" fmla="*/ 2531427 w 6230937"/>
              <a:gd name="connsiteY2142" fmla="*/ 3826827 h 4938712"/>
              <a:gd name="connsiteX2143" fmla="*/ 2530792 w 6230937"/>
              <a:gd name="connsiteY2143" fmla="*/ 3823652 h 4938712"/>
              <a:gd name="connsiteX2144" fmla="*/ 2509520 w 6230937"/>
              <a:gd name="connsiteY2144" fmla="*/ 3508692 h 4938712"/>
              <a:gd name="connsiteX2145" fmla="*/ 2509520 w 6230937"/>
              <a:gd name="connsiteY2145" fmla="*/ 3500120 h 4938712"/>
              <a:gd name="connsiteX2146" fmla="*/ 2508885 w 6230937"/>
              <a:gd name="connsiteY2146" fmla="*/ 3491230 h 4938712"/>
              <a:gd name="connsiteX2147" fmla="*/ 2507932 w 6230937"/>
              <a:gd name="connsiteY2147" fmla="*/ 3481705 h 4938712"/>
              <a:gd name="connsiteX2148" fmla="*/ 2506663 w 6230937"/>
              <a:gd name="connsiteY2148" fmla="*/ 3472497 h 4938712"/>
              <a:gd name="connsiteX2149" fmla="*/ 2504122 w 6230937"/>
              <a:gd name="connsiteY2149" fmla="*/ 3453765 h 4938712"/>
              <a:gd name="connsiteX2150" fmla="*/ 2500948 w 6230937"/>
              <a:gd name="connsiteY2150" fmla="*/ 3434397 h 4938712"/>
              <a:gd name="connsiteX2151" fmla="*/ 2498090 w 6230937"/>
              <a:gd name="connsiteY2151" fmla="*/ 3414395 h 4938712"/>
              <a:gd name="connsiteX2152" fmla="*/ 2495550 w 6230937"/>
              <a:gd name="connsiteY2152" fmla="*/ 3394710 h 4938712"/>
              <a:gd name="connsiteX2153" fmla="*/ 2494598 w 6230937"/>
              <a:gd name="connsiteY2153" fmla="*/ 3384867 h 4938712"/>
              <a:gd name="connsiteX2154" fmla="*/ 2493962 w 6230937"/>
              <a:gd name="connsiteY2154" fmla="*/ 3374707 h 4938712"/>
              <a:gd name="connsiteX2155" fmla="*/ 2493645 w 6230937"/>
              <a:gd name="connsiteY2155" fmla="*/ 3364865 h 4938712"/>
              <a:gd name="connsiteX2156" fmla="*/ 2493010 w 6230937"/>
              <a:gd name="connsiteY2156" fmla="*/ 3355022 h 4938712"/>
              <a:gd name="connsiteX2157" fmla="*/ 2487612 w 6230937"/>
              <a:gd name="connsiteY2157" fmla="*/ 3360737 h 4938712"/>
              <a:gd name="connsiteX2158" fmla="*/ 2483802 w 6230937"/>
              <a:gd name="connsiteY2158" fmla="*/ 3364865 h 4938712"/>
              <a:gd name="connsiteX2159" fmla="*/ 2480627 w 6230937"/>
              <a:gd name="connsiteY2159" fmla="*/ 3368675 h 4938712"/>
              <a:gd name="connsiteX2160" fmla="*/ 2478405 w 6230937"/>
              <a:gd name="connsiteY2160" fmla="*/ 3372167 h 4938712"/>
              <a:gd name="connsiteX2161" fmla="*/ 2476818 w 6230937"/>
              <a:gd name="connsiteY2161" fmla="*/ 3375977 h 4938712"/>
              <a:gd name="connsiteX2162" fmla="*/ 2475230 w 6230937"/>
              <a:gd name="connsiteY2162" fmla="*/ 3381375 h 4938712"/>
              <a:gd name="connsiteX2163" fmla="*/ 2473642 w 6230937"/>
              <a:gd name="connsiteY2163" fmla="*/ 3388360 h 4938712"/>
              <a:gd name="connsiteX2164" fmla="*/ 2472055 w 6230937"/>
              <a:gd name="connsiteY2164" fmla="*/ 3398202 h 4938712"/>
              <a:gd name="connsiteX2165" fmla="*/ 2471103 w 6230937"/>
              <a:gd name="connsiteY2165" fmla="*/ 3407410 h 4938712"/>
              <a:gd name="connsiteX2166" fmla="*/ 2469832 w 6230937"/>
              <a:gd name="connsiteY2166" fmla="*/ 3417252 h 4938712"/>
              <a:gd name="connsiteX2167" fmla="*/ 2468563 w 6230937"/>
              <a:gd name="connsiteY2167" fmla="*/ 3426777 h 4938712"/>
              <a:gd name="connsiteX2168" fmla="*/ 2467927 w 6230937"/>
              <a:gd name="connsiteY2168" fmla="*/ 3436937 h 4938712"/>
              <a:gd name="connsiteX2169" fmla="*/ 2466975 w 6230937"/>
              <a:gd name="connsiteY2169" fmla="*/ 3457575 h 4938712"/>
              <a:gd name="connsiteX2170" fmla="*/ 2466657 w 6230937"/>
              <a:gd name="connsiteY2170" fmla="*/ 3479482 h 4938712"/>
              <a:gd name="connsiteX2171" fmla="*/ 2466657 w 6230937"/>
              <a:gd name="connsiteY2171" fmla="*/ 3501390 h 4938712"/>
              <a:gd name="connsiteX2172" fmla="*/ 2466975 w 6230937"/>
              <a:gd name="connsiteY2172" fmla="*/ 3524250 h 4938712"/>
              <a:gd name="connsiteX2173" fmla="*/ 2467610 w 6230937"/>
              <a:gd name="connsiteY2173" fmla="*/ 3547110 h 4938712"/>
              <a:gd name="connsiteX2174" fmla="*/ 2467927 w 6230937"/>
              <a:gd name="connsiteY2174" fmla="*/ 3570605 h 4938712"/>
              <a:gd name="connsiteX2175" fmla="*/ 2468245 w 6230937"/>
              <a:gd name="connsiteY2175" fmla="*/ 3594417 h 4938712"/>
              <a:gd name="connsiteX2176" fmla="*/ 2468563 w 6230937"/>
              <a:gd name="connsiteY2176" fmla="*/ 3618230 h 4938712"/>
              <a:gd name="connsiteX2177" fmla="*/ 2468563 w 6230937"/>
              <a:gd name="connsiteY2177" fmla="*/ 3641725 h 4938712"/>
              <a:gd name="connsiteX2178" fmla="*/ 2467927 w 6230937"/>
              <a:gd name="connsiteY2178" fmla="*/ 3665537 h 4938712"/>
              <a:gd name="connsiteX2179" fmla="*/ 2466340 w 6230937"/>
              <a:gd name="connsiteY2179" fmla="*/ 3689032 h 4938712"/>
              <a:gd name="connsiteX2180" fmla="*/ 2464435 w 6230937"/>
              <a:gd name="connsiteY2180" fmla="*/ 3712210 h 4938712"/>
              <a:gd name="connsiteX2181" fmla="*/ 2463165 w 6230937"/>
              <a:gd name="connsiteY2181" fmla="*/ 3723957 h 4938712"/>
              <a:gd name="connsiteX2182" fmla="*/ 2461577 w 6230937"/>
              <a:gd name="connsiteY2182" fmla="*/ 3735387 h 4938712"/>
              <a:gd name="connsiteX2183" fmla="*/ 2459673 w 6230937"/>
              <a:gd name="connsiteY2183" fmla="*/ 3746500 h 4938712"/>
              <a:gd name="connsiteX2184" fmla="*/ 2457450 w 6230937"/>
              <a:gd name="connsiteY2184" fmla="*/ 3757930 h 4938712"/>
              <a:gd name="connsiteX2185" fmla="*/ 2454592 w 6230937"/>
              <a:gd name="connsiteY2185" fmla="*/ 3770312 h 4938712"/>
              <a:gd name="connsiteX2186" fmla="*/ 2451417 w 6230937"/>
              <a:gd name="connsiteY2186" fmla="*/ 3781742 h 4938712"/>
              <a:gd name="connsiteX2187" fmla="*/ 2448243 w 6230937"/>
              <a:gd name="connsiteY2187" fmla="*/ 3791267 h 4938712"/>
              <a:gd name="connsiteX2188" fmla="*/ 2446020 w 6230937"/>
              <a:gd name="connsiteY2188" fmla="*/ 3801110 h 4938712"/>
              <a:gd name="connsiteX2189" fmla="*/ 2445385 w 6230937"/>
              <a:gd name="connsiteY2189" fmla="*/ 3805872 h 4938712"/>
              <a:gd name="connsiteX2190" fmla="*/ 2444750 w 6230937"/>
              <a:gd name="connsiteY2190" fmla="*/ 3810952 h 4938712"/>
              <a:gd name="connsiteX2191" fmla="*/ 2444432 w 6230937"/>
              <a:gd name="connsiteY2191" fmla="*/ 3816350 h 4938712"/>
              <a:gd name="connsiteX2192" fmla="*/ 2444432 w 6230937"/>
              <a:gd name="connsiteY2192" fmla="*/ 3821747 h 4938712"/>
              <a:gd name="connsiteX2193" fmla="*/ 2445385 w 6230937"/>
              <a:gd name="connsiteY2193" fmla="*/ 3827462 h 4938712"/>
              <a:gd name="connsiteX2194" fmla="*/ 2446020 w 6230937"/>
              <a:gd name="connsiteY2194" fmla="*/ 3833812 h 4938712"/>
              <a:gd name="connsiteX2195" fmla="*/ 2447608 w 6230937"/>
              <a:gd name="connsiteY2195" fmla="*/ 3840480 h 4938712"/>
              <a:gd name="connsiteX2196" fmla="*/ 2449830 w 6230937"/>
              <a:gd name="connsiteY2196" fmla="*/ 3847782 h 4938712"/>
              <a:gd name="connsiteX2197" fmla="*/ 2454592 w 6230937"/>
              <a:gd name="connsiteY2197" fmla="*/ 3861752 h 4938712"/>
              <a:gd name="connsiteX2198" fmla="*/ 2456815 w 6230937"/>
              <a:gd name="connsiteY2198" fmla="*/ 3871912 h 4938712"/>
              <a:gd name="connsiteX2199" fmla="*/ 2459037 w 6230937"/>
              <a:gd name="connsiteY2199" fmla="*/ 3881755 h 4938712"/>
              <a:gd name="connsiteX2200" fmla="*/ 2459673 w 6230937"/>
              <a:gd name="connsiteY2200" fmla="*/ 3891915 h 4938712"/>
              <a:gd name="connsiteX2201" fmla="*/ 2459990 w 6230937"/>
              <a:gd name="connsiteY2201" fmla="*/ 3901440 h 4938712"/>
              <a:gd name="connsiteX2202" fmla="*/ 2459990 w 6230937"/>
              <a:gd name="connsiteY2202" fmla="*/ 3911600 h 4938712"/>
              <a:gd name="connsiteX2203" fmla="*/ 2459673 w 6230937"/>
              <a:gd name="connsiteY2203" fmla="*/ 3921442 h 4938712"/>
              <a:gd name="connsiteX2204" fmla="*/ 2459037 w 6230937"/>
              <a:gd name="connsiteY2204" fmla="*/ 3930650 h 4938712"/>
              <a:gd name="connsiteX2205" fmla="*/ 2458085 w 6230937"/>
              <a:gd name="connsiteY2205" fmla="*/ 3940492 h 4938712"/>
              <a:gd name="connsiteX2206" fmla="*/ 2455227 w 6230937"/>
              <a:gd name="connsiteY2206" fmla="*/ 3959542 h 4938712"/>
              <a:gd name="connsiteX2207" fmla="*/ 2453005 w 6230937"/>
              <a:gd name="connsiteY2207" fmla="*/ 3978592 h 4938712"/>
              <a:gd name="connsiteX2208" fmla="*/ 2451735 w 6230937"/>
              <a:gd name="connsiteY2208" fmla="*/ 3987800 h 4938712"/>
              <a:gd name="connsiteX2209" fmla="*/ 2451100 w 6230937"/>
              <a:gd name="connsiteY2209" fmla="*/ 3997642 h 4938712"/>
              <a:gd name="connsiteX2210" fmla="*/ 2450465 w 6230937"/>
              <a:gd name="connsiteY2210" fmla="*/ 4007167 h 4938712"/>
              <a:gd name="connsiteX2211" fmla="*/ 2450465 w 6230937"/>
              <a:gd name="connsiteY2211" fmla="*/ 4016375 h 4938712"/>
              <a:gd name="connsiteX2212" fmla="*/ 2450465 w 6230937"/>
              <a:gd name="connsiteY2212" fmla="*/ 4034155 h 4938712"/>
              <a:gd name="connsiteX2213" fmla="*/ 2450465 w 6230937"/>
              <a:gd name="connsiteY2213" fmla="*/ 4051935 h 4938712"/>
              <a:gd name="connsiteX2214" fmla="*/ 2450783 w 6230937"/>
              <a:gd name="connsiteY2214" fmla="*/ 4069397 h 4938712"/>
              <a:gd name="connsiteX2215" fmla="*/ 2450783 w 6230937"/>
              <a:gd name="connsiteY2215" fmla="*/ 4086860 h 4938712"/>
              <a:gd name="connsiteX2216" fmla="*/ 2451100 w 6230937"/>
              <a:gd name="connsiteY2216" fmla="*/ 4104322 h 4938712"/>
              <a:gd name="connsiteX2217" fmla="*/ 2451417 w 6230937"/>
              <a:gd name="connsiteY2217" fmla="*/ 4121785 h 4938712"/>
              <a:gd name="connsiteX2218" fmla="*/ 2451417 w 6230937"/>
              <a:gd name="connsiteY2218" fmla="*/ 4139565 h 4938712"/>
              <a:gd name="connsiteX2219" fmla="*/ 2451735 w 6230937"/>
              <a:gd name="connsiteY2219" fmla="*/ 4157345 h 4938712"/>
              <a:gd name="connsiteX2220" fmla="*/ 2451735 w 6230937"/>
              <a:gd name="connsiteY2220" fmla="*/ 4174807 h 4938712"/>
              <a:gd name="connsiteX2221" fmla="*/ 2451735 w 6230937"/>
              <a:gd name="connsiteY2221" fmla="*/ 4192270 h 4938712"/>
              <a:gd name="connsiteX2222" fmla="*/ 2451417 w 6230937"/>
              <a:gd name="connsiteY2222" fmla="*/ 4209732 h 4938712"/>
              <a:gd name="connsiteX2223" fmla="*/ 2450783 w 6230937"/>
              <a:gd name="connsiteY2223" fmla="*/ 4227830 h 4938712"/>
              <a:gd name="connsiteX2224" fmla="*/ 2449830 w 6230937"/>
              <a:gd name="connsiteY2224" fmla="*/ 4245292 h 4938712"/>
              <a:gd name="connsiteX2225" fmla="*/ 2448877 w 6230937"/>
              <a:gd name="connsiteY2225" fmla="*/ 4263072 h 4938712"/>
              <a:gd name="connsiteX2226" fmla="*/ 2447608 w 6230937"/>
              <a:gd name="connsiteY2226" fmla="*/ 4281170 h 4938712"/>
              <a:gd name="connsiteX2227" fmla="*/ 2445702 w 6230937"/>
              <a:gd name="connsiteY2227" fmla="*/ 4298950 h 4938712"/>
              <a:gd name="connsiteX2228" fmla="*/ 2442210 w 6230937"/>
              <a:gd name="connsiteY2228" fmla="*/ 4333240 h 4938712"/>
              <a:gd name="connsiteX2229" fmla="*/ 2439353 w 6230937"/>
              <a:gd name="connsiteY2229" fmla="*/ 4363720 h 4938712"/>
              <a:gd name="connsiteX2230" fmla="*/ 2437765 w 6230937"/>
              <a:gd name="connsiteY2230" fmla="*/ 4391025 h 4938712"/>
              <a:gd name="connsiteX2231" fmla="*/ 2436812 w 6230937"/>
              <a:gd name="connsiteY2231" fmla="*/ 4415472 h 4938712"/>
              <a:gd name="connsiteX2232" fmla="*/ 2436812 w 6230937"/>
              <a:gd name="connsiteY2232" fmla="*/ 4437380 h 4938712"/>
              <a:gd name="connsiteX2233" fmla="*/ 2437130 w 6230937"/>
              <a:gd name="connsiteY2233" fmla="*/ 4457382 h 4938712"/>
              <a:gd name="connsiteX2234" fmla="*/ 2437765 w 6230937"/>
              <a:gd name="connsiteY2234" fmla="*/ 4476115 h 4938712"/>
              <a:gd name="connsiteX2235" fmla="*/ 2438718 w 6230937"/>
              <a:gd name="connsiteY2235" fmla="*/ 4493577 h 4938712"/>
              <a:gd name="connsiteX2236" fmla="*/ 2440305 w 6230937"/>
              <a:gd name="connsiteY2236" fmla="*/ 4511357 h 4938712"/>
              <a:gd name="connsiteX2237" fmla="*/ 2441257 w 6230937"/>
              <a:gd name="connsiteY2237" fmla="*/ 4528502 h 4938712"/>
              <a:gd name="connsiteX2238" fmla="*/ 2442527 w 6230937"/>
              <a:gd name="connsiteY2238" fmla="*/ 4546282 h 4938712"/>
              <a:gd name="connsiteX2239" fmla="*/ 2443797 w 6230937"/>
              <a:gd name="connsiteY2239" fmla="*/ 4565015 h 4938712"/>
              <a:gd name="connsiteX2240" fmla="*/ 2444750 w 6230937"/>
              <a:gd name="connsiteY2240" fmla="*/ 4585335 h 4938712"/>
              <a:gd name="connsiteX2241" fmla="*/ 2445385 w 6230937"/>
              <a:gd name="connsiteY2241" fmla="*/ 4607242 h 4938712"/>
              <a:gd name="connsiteX2242" fmla="*/ 2445385 w 6230937"/>
              <a:gd name="connsiteY2242" fmla="*/ 4632007 h 4938712"/>
              <a:gd name="connsiteX2243" fmla="*/ 2444432 w 6230937"/>
              <a:gd name="connsiteY2243" fmla="*/ 4659630 h 4938712"/>
              <a:gd name="connsiteX2244" fmla="*/ 2444115 w 6230937"/>
              <a:gd name="connsiteY2244" fmla="*/ 4687570 h 4938712"/>
              <a:gd name="connsiteX2245" fmla="*/ 2444115 w 6230937"/>
              <a:gd name="connsiteY2245" fmla="*/ 4708525 h 4938712"/>
              <a:gd name="connsiteX2246" fmla="*/ 2444750 w 6230937"/>
              <a:gd name="connsiteY2246" fmla="*/ 4725035 h 4938712"/>
              <a:gd name="connsiteX2247" fmla="*/ 2445385 w 6230937"/>
              <a:gd name="connsiteY2247" fmla="*/ 4740275 h 4938712"/>
              <a:gd name="connsiteX2248" fmla="*/ 2445702 w 6230937"/>
              <a:gd name="connsiteY2248" fmla="*/ 4748212 h 4938712"/>
              <a:gd name="connsiteX2249" fmla="*/ 2445385 w 6230937"/>
              <a:gd name="connsiteY2249" fmla="*/ 4756785 h 4938712"/>
              <a:gd name="connsiteX2250" fmla="*/ 2445385 w 6230937"/>
              <a:gd name="connsiteY2250" fmla="*/ 4766945 h 4938712"/>
              <a:gd name="connsiteX2251" fmla="*/ 2444432 w 6230937"/>
              <a:gd name="connsiteY2251" fmla="*/ 4778375 h 4938712"/>
              <a:gd name="connsiteX2252" fmla="*/ 2443797 w 6230937"/>
              <a:gd name="connsiteY2252" fmla="*/ 4792027 h 4938712"/>
              <a:gd name="connsiteX2253" fmla="*/ 2442527 w 6230937"/>
              <a:gd name="connsiteY2253" fmla="*/ 4807585 h 4938712"/>
              <a:gd name="connsiteX2254" fmla="*/ 2440622 w 6230937"/>
              <a:gd name="connsiteY2254" fmla="*/ 4825682 h 4938712"/>
              <a:gd name="connsiteX2255" fmla="*/ 2438718 w 6230937"/>
              <a:gd name="connsiteY2255" fmla="*/ 4847590 h 4938712"/>
              <a:gd name="connsiteX2256" fmla="*/ 2429828 w 6230937"/>
              <a:gd name="connsiteY2256" fmla="*/ 4847907 h 4938712"/>
              <a:gd name="connsiteX2257" fmla="*/ 2422207 w 6230937"/>
              <a:gd name="connsiteY2257" fmla="*/ 4848542 h 4938712"/>
              <a:gd name="connsiteX2258" fmla="*/ 2415540 w 6230937"/>
              <a:gd name="connsiteY2258" fmla="*/ 4849177 h 4938712"/>
              <a:gd name="connsiteX2259" fmla="*/ 2410142 w 6230937"/>
              <a:gd name="connsiteY2259" fmla="*/ 4849495 h 4938712"/>
              <a:gd name="connsiteX2260" fmla="*/ 2401570 w 6230937"/>
              <a:gd name="connsiteY2260" fmla="*/ 4851082 h 4938712"/>
              <a:gd name="connsiteX2261" fmla="*/ 2394585 w 6230937"/>
              <a:gd name="connsiteY2261" fmla="*/ 4852987 h 4938712"/>
              <a:gd name="connsiteX2262" fmla="*/ 2387600 w 6230937"/>
              <a:gd name="connsiteY2262" fmla="*/ 4854257 h 4938712"/>
              <a:gd name="connsiteX2263" fmla="*/ 2378710 w 6230937"/>
              <a:gd name="connsiteY2263" fmla="*/ 4854892 h 4938712"/>
              <a:gd name="connsiteX2264" fmla="*/ 2373630 w 6230937"/>
              <a:gd name="connsiteY2264" fmla="*/ 4855527 h 4938712"/>
              <a:gd name="connsiteX2265" fmla="*/ 2366962 w 6230937"/>
              <a:gd name="connsiteY2265" fmla="*/ 4855527 h 4938712"/>
              <a:gd name="connsiteX2266" fmla="*/ 2359660 w 6230937"/>
              <a:gd name="connsiteY2266" fmla="*/ 4855527 h 4938712"/>
              <a:gd name="connsiteX2267" fmla="*/ 2350770 w 6230937"/>
              <a:gd name="connsiteY2267" fmla="*/ 4854892 h 4938712"/>
              <a:gd name="connsiteX2268" fmla="*/ 2337435 w 6230937"/>
              <a:gd name="connsiteY2268" fmla="*/ 4854575 h 4938712"/>
              <a:gd name="connsiteX2269" fmla="*/ 2325370 w 6230937"/>
              <a:gd name="connsiteY2269" fmla="*/ 4854575 h 4938712"/>
              <a:gd name="connsiteX2270" fmla="*/ 2314257 w 6230937"/>
              <a:gd name="connsiteY2270" fmla="*/ 4854892 h 4938712"/>
              <a:gd name="connsiteX2271" fmla="*/ 2304415 w 6230937"/>
              <a:gd name="connsiteY2271" fmla="*/ 4855527 h 4938712"/>
              <a:gd name="connsiteX2272" fmla="*/ 2286635 w 6230937"/>
              <a:gd name="connsiteY2272" fmla="*/ 4856797 h 4938712"/>
              <a:gd name="connsiteX2273" fmla="*/ 2270442 w 6230937"/>
              <a:gd name="connsiteY2273" fmla="*/ 4858067 h 4938712"/>
              <a:gd name="connsiteX2274" fmla="*/ 2262505 w 6230937"/>
              <a:gd name="connsiteY2274" fmla="*/ 4858385 h 4938712"/>
              <a:gd name="connsiteX2275" fmla="*/ 2254567 w 6230937"/>
              <a:gd name="connsiteY2275" fmla="*/ 4858385 h 4938712"/>
              <a:gd name="connsiteX2276" fmla="*/ 2246312 w 6230937"/>
              <a:gd name="connsiteY2276" fmla="*/ 4857750 h 4938712"/>
              <a:gd name="connsiteX2277" fmla="*/ 2237740 w 6230937"/>
              <a:gd name="connsiteY2277" fmla="*/ 4856480 h 4938712"/>
              <a:gd name="connsiteX2278" fmla="*/ 2228215 w 6230937"/>
              <a:gd name="connsiteY2278" fmla="*/ 4854575 h 4938712"/>
              <a:gd name="connsiteX2279" fmla="*/ 2218372 w 6230937"/>
              <a:gd name="connsiteY2279" fmla="*/ 4852035 h 4938712"/>
              <a:gd name="connsiteX2280" fmla="*/ 2206943 w 6230937"/>
              <a:gd name="connsiteY2280" fmla="*/ 4847907 h 4938712"/>
              <a:gd name="connsiteX2281" fmla="*/ 2194877 w 6230937"/>
              <a:gd name="connsiteY2281" fmla="*/ 4843462 h 4938712"/>
              <a:gd name="connsiteX2282" fmla="*/ 2157413 w 6230937"/>
              <a:gd name="connsiteY2282" fmla="*/ 4826317 h 4938712"/>
              <a:gd name="connsiteX2283" fmla="*/ 2153602 w 6230937"/>
              <a:gd name="connsiteY2283" fmla="*/ 4821555 h 4938712"/>
              <a:gd name="connsiteX2284" fmla="*/ 2150110 w 6230937"/>
              <a:gd name="connsiteY2284" fmla="*/ 4815205 h 4938712"/>
              <a:gd name="connsiteX2285" fmla="*/ 2146935 w 6230937"/>
              <a:gd name="connsiteY2285" fmla="*/ 4807585 h 4938712"/>
              <a:gd name="connsiteX2286" fmla="*/ 2143760 w 6230937"/>
              <a:gd name="connsiteY2286" fmla="*/ 4798695 h 4938712"/>
              <a:gd name="connsiteX2287" fmla="*/ 2140585 w 6230937"/>
              <a:gd name="connsiteY2287" fmla="*/ 4787582 h 4938712"/>
              <a:gd name="connsiteX2288" fmla="*/ 2138045 w 6230937"/>
              <a:gd name="connsiteY2288" fmla="*/ 4775835 h 4938712"/>
              <a:gd name="connsiteX2289" fmla="*/ 2135187 w 6230937"/>
              <a:gd name="connsiteY2289" fmla="*/ 4763135 h 4938712"/>
              <a:gd name="connsiteX2290" fmla="*/ 2132965 w 6230937"/>
              <a:gd name="connsiteY2290" fmla="*/ 4749482 h 4938712"/>
              <a:gd name="connsiteX2291" fmla="*/ 2130743 w 6230937"/>
              <a:gd name="connsiteY2291" fmla="*/ 4734560 h 4938712"/>
              <a:gd name="connsiteX2292" fmla="*/ 2128203 w 6230937"/>
              <a:gd name="connsiteY2292" fmla="*/ 4719002 h 4938712"/>
              <a:gd name="connsiteX2293" fmla="*/ 2125980 w 6230937"/>
              <a:gd name="connsiteY2293" fmla="*/ 4702810 h 4938712"/>
              <a:gd name="connsiteX2294" fmla="*/ 2124075 w 6230937"/>
              <a:gd name="connsiteY2294" fmla="*/ 4685982 h 4938712"/>
              <a:gd name="connsiteX2295" fmla="*/ 2119947 w 6230937"/>
              <a:gd name="connsiteY2295" fmla="*/ 4651057 h 4938712"/>
              <a:gd name="connsiteX2296" fmla="*/ 2116455 w 6230937"/>
              <a:gd name="connsiteY2296" fmla="*/ 4614862 h 4938712"/>
              <a:gd name="connsiteX2297" fmla="*/ 2112963 w 6230937"/>
              <a:gd name="connsiteY2297" fmla="*/ 4578667 h 4938712"/>
              <a:gd name="connsiteX2298" fmla="*/ 2109152 w 6230937"/>
              <a:gd name="connsiteY2298" fmla="*/ 4542790 h 4938712"/>
              <a:gd name="connsiteX2299" fmla="*/ 2105660 w 6230937"/>
              <a:gd name="connsiteY2299" fmla="*/ 4508500 h 4938712"/>
              <a:gd name="connsiteX2300" fmla="*/ 2101850 w 6230937"/>
              <a:gd name="connsiteY2300" fmla="*/ 4476432 h 4938712"/>
              <a:gd name="connsiteX2301" fmla="*/ 2099945 w 6230937"/>
              <a:gd name="connsiteY2301" fmla="*/ 4461827 h 4938712"/>
              <a:gd name="connsiteX2302" fmla="*/ 2097722 w 6230937"/>
              <a:gd name="connsiteY2302" fmla="*/ 4447857 h 4938712"/>
              <a:gd name="connsiteX2303" fmla="*/ 2095500 w 6230937"/>
              <a:gd name="connsiteY2303" fmla="*/ 4434522 h 4938712"/>
              <a:gd name="connsiteX2304" fmla="*/ 2093595 w 6230937"/>
              <a:gd name="connsiteY2304" fmla="*/ 4422775 h 4938712"/>
              <a:gd name="connsiteX2305" fmla="*/ 2091373 w 6230937"/>
              <a:gd name="connsiteY2305" fmla="*/ 4411980 h 4938712"/>
              <a:gd name="connsiteX2306" fmla="*/ 2088515 w 6230937"/>
              <a:gd name="connsiteY2306" fmla="*/ 4402455 h 4938712"/>
              <a:gd name="connsiteX2307" fmla="*/ 2085658 w 6230937"/>
              <a:gd name="connsiteY2307" fmla="*/ 4394835 h 4938712"/>
              <a:gd name="connsiteX2308" fmla="*/ 2083118 w 6230937"/>
              <a:gd name="connsiteY2308" fmla="*/ 4388167 h 4938712"/>
              <a:gd name="connsiteX2309" fmla="*/ 2078038 w 6230937"/>
              <a:gd name="connsiteY2309" fmla="*/ 4378007 h 4938712"/>
              <a:gd name="connsiteX2310" fmla="*/ 2075815 w 6230937"/>
              <a:gd name="connsiteY2310" fmla="*/ 4374197 h 4938712"/>
              <a:gd name="connsiteX2311" fmla="*/ 2074228 w 6230937"/>
              <a:gd name="connsiteY2311" fmla="*/ 4371975 h 4938712"/>
              <a:gd name="connsiteX2312" fmla="*/ 2070735 w 6230937"/>
              <a:gd name="connsiteY2312" fmla="*/ 4367212 h 4938712"/>
              <a:gd name="connsiteX2313" fmla="*/ 2068195 w 6230937"/>
              <a:gd name="connsiteY2313" fmla="*/ 4611687 h 4938712"/>
              <a:gd name="connsiteX2314" fmla="*/ 2067878 w 6230937"/>
              <a:gd name="connsiteY2314" fmla="*/ 4623752 h 4938712"/>
              <a:gd name="connsiteX2315" fmla="*/ 2067243 w 6230937"/>
              <a:gd name="connsiteY2315" fmla="*/ 4635817 h 4938712"/>
              <a:gd name="connsiteX2316" fmla="*/ 2066290 w 6230937"/>
              <a:gd name="connsiteY2316" fmla="*/ 4641532 h 4938712"/>
              <a:gd name="connsiteX2317" fmla="*/ 2065020 w 6230937"/>
              <a:gd name="connsiteY2317" fmla="*/ 4647565 h 4938712"/>
              <a:gd name="connsiteX2318" fmla="*/ 2064068 w 6230937"/>
              <a:gd name="connsiteY2318" fmla="*/ 4653280 h 4938712"/>
              <a:gd name="connsiteX2319" fmla="*/ 2062480 w 6230937"/>
              <a:gd name="connsiteY2319" fmla="*/ 4658677 h 4938712"/>
              <a:gd name="connsiteX2320" fmla="*/ 2060575 w 6230937"/>
              <a:gd name="connsiteY2320" fmla="*/ 4664710 h 4938712"/>
              <a:gd name="connsiteX2321" fmla="*/ 2058035 w 6230937"/>
              <a:gd name="connsiteY2321" fmla="*/ 4669790 h 4938712"/>
              <a:gd name="connsiteX2322" fmla="*/ 2055813 w 6230937"/>
              <a:gd name="connsiteY2322" fmla="*/ 4675187 h 4938712"/>
              <a:gd name="connsiteX2323" fmla="*/ 2052955 w 6230937"/>
              <a:gd name="connsiteY2323" fmla="*/ 4680267 h 4938712"/>
              <a:gd name="connsiteX2324" fmla="*/ 2049463 w 6230937"/>
              <a:gd name="connsiteY2324" fmla="*/ 4684712 h 4938712"/>
              <a:gd name="connsiteX2325" fmla="*/ 2045970 w 6230937"/>
              <a:gd name="connsiteY2325" fmla="*/ 4689475 h 4938712"/>
              <a:gd name="connsiteX2326" fmla="*/ 2041843 w 6230937"/>
              <a:gd name="connsiteY2326" fmla="*/ 4693920 h 4938712"/>
              <a:gd name="connsiteX2327" fmla="*/ 2037080 w 6230937"/>
              <a:gd name="connsiteY2327" fmla="*/ 4698047 h 4938712"/>
              <a:gd name="connsiteX2328" fmla="*/ 2031683 w 6230937"/>
              <a:gd name="connsiteY2328" fmla="*/ 4703127 h 4938712"/>
              <a:gd name="connsiteX2329" fmla="*/ 2030413 w 6230937"/>
              <a:gd name="connsiteY2329" fmla="*/ 4704715 h 4938712"/>
              <a:gd name="connsiteX2330" fmla="*/ 2026920 w 6230937"/>
              <a:gd name="connsiteY2330" fmla="*/ 4706302 h 4938712"/>
              <a:gd name="connsiteX2331" fmla="*/ 2016443 w 6230937"/>
              <a:gd name="connsiteY2331" fmla="*/ 4709795 h 4938712"/>
              <a:gd name="connsiteX2332" fmla="*/ 2012633 w 6230937"/>
              <a:gd name="connsiteY2332" fmla="*/ 4710430 h 4938712"/>
              <a:gd name="connsiteX2333" fmla="*/ 2005330 w 6230937"/>
              <a:gd name="connsiteY2333" fmla="*/ 4712017 h 4938712"/>
              <a:gd name="connsiteX2334" fmla="*/ 1997393 w 6230937"/>
              <a:gd name="connsiteY2334" fmla="*/ 4713605 h 4938712"/>
              <a:gd name="connsiteX2335" fmla="*/ 1992313 w 6230937"/>
              <a:gd name="connsiteY2335" fmla="*/ 4713922 h 4938712"/>
              <a:gd name="connsiteX2336" fmla="*/ 1821815 w 6230937"/>
              <a:gd name="connsiteY2336" fmla="*/ 4704397 h 4938712"/>
              <a:gd name="connsiteX2337" fmla="*/ 1818958 w 6230937"/>
              <a:gd name="connsiteY2337" fmla="*/ 4704397 h 4938712"/>
              <a:gd name="connsiteX2338" fmla="*/ 1813243 w 6230937"/>
              <a:gd name="connsiteY2338" fmla="*/ 4705350 h 4938712"/>
              <a:gd name="connsiteX2339" fmla="*/ 1804988 w 6230937"/>
              <a:gd name="connsiteY2339" fmla="*/ 4706302 h 4938712"/>
              <a:gd name="connsiteX2340" fmla="*/ 1795780 w 6230937"/>
              <a:gd name="connsiteY2340" fmla="*/ 4706302 h 4938712"/>
              <a:gd name="connsiteX2341" fmla="*/ 1790383 w 6230937"/>
              <a:gd name="connsiteY2341" fmla="*/ 4706302 h 4938712"/>
              <a:gd name="connsiteX2342" fmla="*/ 1784668 w 6230937"/>
              <a:gd name="connsiteY2342" fmla="*/ 4705350 h 4938712"/>
              <a:gd name="connsiteX2343" fmla="*/ 1779270 w 6230937"/>
              <a:gd name="connsiteY2343" fmla="*/ 4704715 h 4938712"/>
              <a:gd name="connsiteX2344" fmla="*/ 1773555 w 6230937"/>
              <a:gd name="connsiteY2344" fmla="*/ 4703445 h 4938712"/>
              <a:gd name="connsiteX2345" fmla="*/ 1768158 w 6230937"/>
              <a:gd name="connsiteY2345" fmla="*/ 4701540 h 4938712"/>
              <a:gd name="connsiteX2346" fmla="*/ 1762443 w 6230937"/>
              <a:gd name="connsiteY2346" fmla="*/ 4699317 h 4938712"/>
              <a:gd name="connsiteX2347" fmla="*/ 1757363 w 6230937"/>
              <a:gd name="connsiteY2347" fmla="*/ 4696142 h 4938712"/>
              <a:gd name="connsiteX2348" fmla="*/ 1752600 w 6230937"/>
              <a:gd name="connsiteY2348" fmla="*/ 4692650 h 4938712"/>
              <a:gd name="connsiteX2349" fmla="*/ 1750060 w 6230937"/>
              <a:gd name="connsiteY2349" fmla="*/ 4689792 h 4938712"/>
              <a:gd name="connsiteX2350" fmla="*/ 1747520 w 6230937"/>
              <a:gd name="connsiteY2350" fmla="*/ 4686300 h 4938712"/>
              <a:gd name="connsiteX2351" fmla="*/ 1744663 w 6230937"/>
              <a:gd name="connsiteY2351" fmla="*/ 4682172 h 4938712"/>
              <a:gd name="connsiteX2352" fmla="*/ 1741805 w 6230937"/>
              <a:gd name="connsiteY2352" fmla="*/ 4676775 h 4938712"/>
              <a:gd name="connsiteX2353" fmla="*/ 1736090 w 6230937"/>
              <a:gd name="connsiteY2353" fmla="*/ 4664710 h 4938712"/>
              <a:gd name="connsiteX2354" fmla="*/ 1730375 w 6230937"/>
              <a:gd name="connsiteY2354" fmla="*/ 4651375 h 4938712"/>
              <a:gd name="connsiteX2355" fmla="*/ 1724660 w 6230937"/>
              <a:gd name="connsiteY2355" fmla="*/ 4637405 h 4938712"/>
              <a:gd name="connsiteX2356" fmla="*/ 1719898 w 6230937"/>
              <a:gd name="connsiteY2356" fmla="*/ 4624070 h 4938712"/>
              <a:gd name="connsiteX2357" fmla="*/ 1715453 w 6230937"/>
              <a:gd name="connsiteY2357" fmla="*/ 4612957 h 4938712"/>
              <a:gd name="connsiteX2358" fmla="*/ 1711960 w 6230937"/>
              <a:gd name="connsiteY2358" fmla="*/ 4603750 h 4938712"/>
              <a:gd name="connsiteX2359" fmla="*/ 1709103 w 6230937"/>
              <a:gd name="connsiteY2359" fmla="*/ 4595177 h 4938712"/>
              <a:gd name="connsiteX2360" fmla="*/ 1707198 w 6230937"/>
              <a:gd name="connsiteY2360" fmla="*/ 4587240 h 4938712"/>
              <a:gd name="connsiteX2361" fmla="*/ 1705293 w 6230937"/>
              <a:gd name="connsiteY2361" fmla="*/ 4579620 h 4938712"/>
              <a:gd name="connsiteX2362" fmla="*/ 1703705 w 6230937"/>
              <a:gd name="connsiteY2362" fmla="*/ 4572317 h 4938712"/>
              <a:gd name="connsiteX2363" fmla="*/ 1701800 w 6230937"/>
              <a:gd name="connsiteY2363" fmla="*/ 4559617 h 4938712"/>
              <a:gd name="connsiteX2364" fmla="*/ 1699578 w 6230937"/>
              <a:gd name="connsiteY2364" fmla="*/ 4548505 h 4938712"/>
              <a:gd name="connsiteX2365" fmla="*/ 1697990 w 6230937"/>
              <a:gd name="connsiteY2365" fmla="*/ 4543425 h 4938712"/>
              <a:gd name="connsiteX2366" fmla="*/ 1696085 w 6230937"/>
              <a:gd name="connsiteY2366" fmla="*/ 4538980 h 4938712"/>
              <a:gd name="connsiteX2367" fmla="*/ 1693545 w 6230937"/>
              <a:gd name="connsiteY2367" fmla="*/ 4534535 h 4938712"/>
              <a:gd name="connsiteX2368" fmla="*/ 1691005 w 6230937"/>
              <a:gd name="connsiteY2368" fmla="*/ 4530407 h 4938712"/>
              <a:gd name="connsiteX2369" fmla="*/ 1686878 w 6230937"/>
              <a:gd name="connsiteY2369" fmla="*/ 4526915 h 4938712"/>
              <a:gd name="connsiteX2370" fmla="*/ 1682433 w 6230937"/>
              <a:gd name="connsiteY2370" fmla="*/ 4523422 h 4938712"/>
              <a:gd name="connsiteX2371" fmla="*/ 1677035 w 6230937"/>
              <a:gd name="connsiteY2371" fmla="*/ 4520247 h 4938712"/>
              <a:gd name="connsiteX2372" fmla="*/ 1670050 w 6230937"/>
              <a:gd name="connsiteY2372" fmla="*/ 4517072 h 4938712"/>
              <a:gd name="connsiteX2373" fmla="*/ 1667510 w 6230937"/>
              <a:gd name="connsiteY2373" fmla="*/ 4747577 h 4938712"/>
              <a:gd name="connsiteX2374" fmla="*/ 1667510 w 6230937"/>
              <a:gd name="connsiteY2374" fmla="*/ 4755197 h 4938712"/>
              <a:gd name="connsiteX2375" fmla="*/ 1667193 w 6230937"/>
              <a:gd name="connsiteY2375" fmla="*/ 4762817 h 4938712"/>
              <a:gd name="connsiteX2376" fmla="*/ 1665923 w 6230937"/>
              <a:gd name="connsiteY2376" fmla="*/ 4769802 h 4938712"/>
              <a:gd name="connsiteX2377" fmla="*/ 1664970 w 6230937"/>
              <a:gd name="connsiteY2377" fmla="*/ 4776470 h 4938712"/>
              <a:gd name="connsiteX2378" fmla="*/ 1663383 w 6230937"/>
              <a:gd name="connsiteY2378" fmla="*/ 4782502 h 4938712"/>
              <a:gd name="connsiteX2379" fmla="*/ 1660843 w 6230937"/>
              <a:gd name="connsiteY2379" fmla="*/ 4788535 h 4938712"/>
              <a:gd name="connsiteX2380" fmla="*/ 1658620 w 6230937"/>
              <a:gd name="connsiteY2380" fmla="*/ 4793932 h 4938712"/>
              <a:gd name="connsiteX2381" fmla="*/ 1655445 w 6230937"/>
              <a:gd name="connsiteY2381" fmla="*/ 4799012 h 4938712"/>
              <a:gd name="connsiteX2382" fmla="*/ 1651635 w 6230937"/>
              <a:gd name="connsiteY2382" fmla="*/ 4803457 h 4938712"/>
              <a:gd name="connsiteX2383" fmla="*/ 1647825 w 6230937"/>
              <a:gd name="connsiteY2383" fmla="*/ 4808220 h 4938712"/>
              <a:gd name="connsiteX2384" fmla="*/ 1642745 w 6230937"/>
              <a:gd name="connsiteY2384" fmla="*/ 4812665 h 4938712"/>
              <a:gd name="connsiteX2385" fmla="*/ 1637030 w 6230937"/>
              <a:gd name="connsiteY2385" fmla="*/ 4816475 h 4938712"/>
              <a:gd name="connsiteX2386" fmla="*/ 1630998 w 6230937"/>
              <a:gd name="connsiteY2386" fmla="*/ 4819967 h 4938712"/>
              <a:gd name="connsiteX2387" fmla="*/ 1624330 w 6230937"/>
              <a:gd name="connsiteY2387" fmla="*/ 4823460 h 4938712"/>
              <a:gd name="connsiteX2388" fmla="*/ 1616393 w 6230937"/>
              <a:gd name="connsiteY2388" fmla="*/ 4826952 h 4938712"/>
              <a:gd name="connsiteX2389" fmla="*/ 1608455 w 6230937"/>
              <a:gd name="connsiteY2389" fmla="*/ 4830127 h 4938712"/>
              <a:gd name="connsiteX2390" fmla="*/ 1596708 w 6230937"/>
              <a:gd name="connsiteY2390" fmla="*/ 4833937 h 4938712"/>
              <a:gd name="connsiteX2391" fmla="*/ 1584960 w 6230937"/>
              <a:gd name="connsiteY2391" fmla="*/ 4837112 h 4938712"/>
              <a:gd name="connsiteX2392" fmla="*/ 1574165 w 6230937"/>
              <a:gd name="connsiteY2392" fmla="*/ 4839970 h 4938712"/>
              <a:gd name="connsiteX2393" fmla="*/ 1563053 w 6230937"/>
              <a:gd name="connsiteY2393" fmla="*/ 4841875 h 4938712"/>
              <a:gd name="connsiteX2394" fmla="*/ 1552575 w 6230937"/>
              <a:gd name="connsiteY2394" fmla="*/ 4842827 h 4938712"/>
              <a:gd name="connsiteX2395" fmla="*/ 1542098 w 6230937"/>
              <a:gd name="connsiteY2395" fmla="*/ 4844097 h 4938712"/>
              <a:gd name="connsiteX2396" fmla="*/ 1532573 w 6230937"/>
              <a:gd name="connsiteY2396" fmla="*/ 4844415 h 4938712"/>
              <a:gd name="connsiteX2397" fmla="*/ 1522730 w 6230937"/>
              <a:gd name="connsiteY2397" fmla="*/ 4844097 h 4938712"/>
              <a:gd name="connsiteX2398" fmla="*/ 1512888 w 6230937"/>
              <a:gd name="connsiteY2398" fmla="*/ 4843780 h 4938712"/>
              <a:gd name="connsiteX2399" fmla="*/ 1503680 w 6230937"/>
              <a:gd name="connsiteY2399" fmla="*/ 4842827 h 4938712"/>
              <a:gd name="connsiteX2400" fmla="*/ 1494790 w 6230937"/>
              <a:gd name="connsiteY2400" fmla="*/ 4841875 h 4938712"/>
              <a:gd name="connsiteX2401" fmla="*/ 1485265 w 6230937"/>
              <a:gd name="connsiteY2401" fmla="*/ 4839970 h 4938712"/>
              <a:gd name="connsiteX2402" fmla="*/ 1476693 w 6230937"/>
              <a:gd name="connsiteY2402" fmla="*/ 4837747 h 4938712"/>
              <a:gd name="connsiteX2403" fmla="*/ 1467803 w 6230937"/>
              <a:gd name="connsiteY2403" fmla="*/ 4835842 h 4938712"/>
              <a:gd name="connsiteX2404" fmla="*/ 1459230 w 6230937"/>
              <a:gd name="connsiteY2404" fmla="*/ 4833620 h 4938712"/>
              <a:gd name="connsiteX2405" fmla="*/ 1450658 w 6230937"/>
              <a:gd name="connsiteY2405" fmla="*/ 4830762 h 4938712"/>
              <a:gd name="connsiteX2406" fmla="*/ 1351598 w 6230937"/>
              <a:gd name="connsiteY2406" fmla="*/ 4807267 h 4938712"/>
              <a:gd name="connsiteX2407" fmla="*/ 1349375 w 6230937"/>
              <a:gd name="connsiteY2407" fmla="*/ 4806315 h 4938712"/>
              <a:gd name="connsiteX2408" fmla="*/ 1344613 w 6230937"/>
              <a:gd name="connsiteY2408" fmla="*/ 4805045 h 4938712"/>
              <a:gd name="connsiteX2409" fmla="*/ 1341755 w 6230937"/>
              <a:gd name="connsiteY2409" fmla="*/ 4802187 h 4938712"/>
              <a:gd name="connsiteX2410" fmla="*/ 1338580 w 6230937"/>
              <a:gd name="connsiteY2410" fmla="*/ 4799012 h 4938712"/>
              <a:gd name="connsiteX2411" fmla="*/ 1335723 w 6230937"/>
              <a:gd name="connsiteY2411" fmla="*/ 4795837 h 4938712"/>
              <a:gd name="connsiteX2412" fmla="*/ 1333500 w 6230937"/>
              <a:gd name="connsiteY2412" fmla="*/ 4792662 h 4938712"/>
              <a:gd name="connsiteX2413" fmla="*/ 1331595 w 6230937"/>
              <a:gd name="connsiteY2413" fmla="*/ 4789170 h 4938712"/>
              <a:gd name="connsiteX2414" fmla="*/ 1330008 w 6230937"/>
              <a:gd name="connsiteY2414" fmla="*/ 4785995 h 4938712"/>
              <a:gd name="connsiteX2415" fmla="*/ 1328420 w 6230937"/>
              <a:gd name="connsiteY2415" fmla="*/ 4782502 h 4938712"/>
              <a:gd name="connsiteX2416" fmla="*/ 1327150 w 6230937"/>
              <a:gd name="connsiteY2416" fmla="*/ 4779327 h 4938712"/>
              <a:gd name="connsiteX2417" fmla="*/ 1324928 w 6230937"/>
              <a:gd name="connsiteY2417" fmla="*/ 4772342 h 4938712"/>
              <a:gd name="connsiteX2418" fmla="*/ 1323658 w 6230937"/>
              <a:gd name="connsiteY2418" fmla="*/ 4765992 h 4938712"/>
              <a:gd name="connsiteX2419" fmla="*/ 1322070 w 6230937"/>
              <a:gd name="connsiteY2419" fmla="*/ 4758690 h 4938712"/>
              <a:gd name="connsiteX2420" fmla="*/ 1321435 w 6230937"/>
              <a:gd name="connsiteY2420" fmla="*/ 4751705 h 4938712"/>
              <a:gd name="connsiteX2421" fmla="*/ 1319848 w 6230937"/>
              <a:gd name="connsiteY2421" fmla="*/ 4744720 h 4938712"/>
              <a:gd name="connsiteX2422" fmla="*/ 1318578 w 6230937"/>
              <a:gd name="connsiteY2422" fmla="*/ 4737735 h 4938712"/>
              <a:gd name="connsiteX2423" fmla="*/ 1316355 w 6230937"/>
              <a:gd name="connsiteY2423" fmla="*/ 4730750 h 4938712"/>
              <a:gd name="connsiteX2424" fmla="*/ 1313498 w 6230937"/>
              <a:gd name="connsiteY2424" fmla="*/ 4724082 h 4938712"/>
              <a:gd name="connsiteX2425" fmla="*/ 1311910 w 6230937"/>
              <a:gd name="connsiteY2425" fmla="*/ 4721225 h 4938712"/>
              <a:gd name="connsiteX2426" fmla="*/ 1310005 w 6230937"/>
              <a:gd name="connsiteY2426" fmla="*/ 4717415 h 4938712"/>
              <a:gd name="connsiteX2427" fmla="*/ 1307783 w 6230937"/>
              <a:gd name="connsiteY2427" fmla="*/ 4714557 h 4938712"/>
              <a:gd name="connsiteX2428" fmla="*/ 1304925 w 6230937"/>
              <a:gd name="connsiteY2428" fmla="*/ 4711382 h 4938712"/>
              <a:gd name="connsiteX2429" fmla="*/ 1301750 w 6230937"/>
              <a:gd name="connsiteY2429" fmla="*/ 4707890 h 4938712"/>
              <a:gd name="connsiteX2430" fmla="*/ 1298893 w 6230937"/>
              <a:gd name="connsiteY2430" fmla="*/ 4705032 h 4938712"/>
              <a:gd name="connsiteX2431" fmla="*/ 1294765 w 6230937"/>
              <a:gd name="connsiteY2431" fmla="*/ 4701857 h 4938712"/>
              <a:gd name="connsiteX2432" fmla="*/ 1290955 w 6230937"/>
              <a:gd name="connsiteY2432" fmla="*/ 4699000 h 4938712"/>
              <a:gd name="connsiteX2433" fmla="*/ 1292225 w 6230937"/>
              <a:gd name="connsiteY2433" fmla="*/ 4709477 h 4938712"/>
              <a:gd name="connsiteX2434" fmla="*/ 1293813 w 6230937"/>
              <a:gd name="connsiteY2434" fmla="*/ 4718050 h 4938712"/>
              <a:gd name="connsiteX2435" fmla="*/ 1295400 w 6230937"/>
              <a:gd name="connsiteY2435" fmla="*/ 4725352 h 4938712"/>
              <a:gd name="connsiteX2436" fmla="*/ 1297623 w 6230937"/>
              <a:gd name="connsiteY2436" fmla="*/ 4731702 h 4938712"/>
              <a:gd name="connsiteX2437" fmla="*/ 1301750 w 6230937"/>
              <a:gd name="connsiteY2437" fmla="*/ 4741227 h 4938712"/>
              <a:gd name="connsiteX2438" fmla="*/ 1306195 w 6230937"/>
              <a:gd name="connsiteY2438" fmla="*/ 4749482 h 4938712"/>
              <a:gd name="connsiteX2439" fmla="*/ 1308100 w 6230937"/>
              <a:gd name="connsiteY2439" fmla="*/ 4753927 h 4938712"/>
              <a:gd name="connsiteX2440" fmla="*/ 1309688 w 6230937"/>
              <a:gd name="connsiteY2440" fmla="*/ 4758372 h 4938712"/>
              <a:gd name="connsiteX2441" fmla="*/ 1310958 w 6230937"/>
              <a:gd name="connsiteY2441" fmla="*/ 4763770 h 4938712"/>
              <a:gd name="connsiteX2442" fmla="*/ 1311593 w 6230937"/>
              <a:gd name="connsiteY2442" fmla="*/ 4770437 h 4938712"/>
              <a:gd name="connsiteX2443" fmla="*/ 1311910 w 6230937"/>
              <a:gd name="connsiteY2443" fmla="*/ 4778375 h 4938712"/>
              <a:gd name="connsiteX2444" fmla="*/ 1311910 w 6230937"/>
              <a:gd name="connsiteY2444" fmla="*/ 4787265 h 4938712"/>
              <a:gd name="connsiteX2445" fmla="*/ 1310958 w 6230937"/>
              <a:gd name="connsiteY2445" fmla="*/ 4798060 h 4938712"/>
              <a:gd name="connsiteX2446" fmla="*/ 1309370 w 6230937"/>
              <a:gd name="connsiteY2446" fmla="*/ 4811395 h 4938712"/>
              <a:gd name="connsiteX2447" fmla="*/ 1307465 w 6230937"/>
              <a:gd name="connsiteY2447" fmla="*/ 4822190 h 4938712"/>
              <a:gd name="connsiteX2448" fmla="*/ 1305243 w 6230937"/>
              <a:gd name="connsiteY2448" fmla="*/ 4832350 h 4938712"/>
              <a:gd name="connsiteX2449" fmla="*/ 1302703 w 6230937"/>
              <a:gd name="connsiteY2449" fmla="*/ 4841240 h 4938712"/>
              <a:gd name="connsiteX2450" fmla="*/ 1299210 w 6230937"/>
              <a:gd name="connsiteY2450" fmla="*/ 4849495 h 4938712"/>
              <a:gd name="connsiteX2451" fmla="*/ 1297623 w 6230937"/>
              <a:gd name="connsiteY2451" fmla="*/ 4853305 h 4938712"/>
              <a:gd name="connsiteX2452" fmla="*/ 1295718 w 6230937"/>
              <a:gd name="connsiteY2452" fmla="*/ 4856797 h 4938712"/>
              <a:gd name="connsiteX2453" fmla="*/ 1293813 w 6230937"/>
              <a:gd name="connsiteY2453" fmla="*/ 4860607 h 4938712"/>
              <a:gd name="connsiteX2454" fmla="*/ 1291273 w 6230937"/>
              <a:gd name="connsiteY2454" fmla="*/ 4863465 h 4938712"/>
              <a:gd name="connsiteX2455" fmla="*/ 1289050 w 6230937"/>
              <a:gd name="connsiteY2455" fmla="*/ 4866640 h 4938712"/>
              <a:gd name="connsiteX2456" fmla="*/ 1286828 w 6230937"/>
              <a:gd name="connsiteY2456" fmla="*/ 4869497 h 4938712"/>
              <a:gd name="connsiteX2457" fmla="*/ 1284288 w 6230937"/>
              <a:gd name="connsiteY2457" fmla="*/ 4872037 h 4938712"/>
              <a:gd name="connsiteX2458" fmla="*/ 1281748 w 6230937"/>
              <a:gd name="connsiteY2458" fmla="*/ 4874895 h 4938712"/>
              <a:gd name="connsiteX2459" fmla="*/ 1275715 w 6230937"/>
              <a:gd name="connsiteY2459" fmla="*/ 4879657 h 4938712"/>
              <a:gd name="connsiteX2460" fmla="*/ 1269683 w 6230937"/>
              <a:gd name="connsiteY2460" fmla="*/ 4883785 h 4938712"/>
              <a:gd name="connsiteX2461" fmla="*/ 1262698 w 6230937"/>
              <a:gd name="connsiteY2461" fmla="*/ 4887277 h 4938712"/>
              <a:gd name="connsiteX2462" fmla="*/ 1254760 w 6230937"/>
              <a:gd name="connsiteY2462" fmla="*/ 4890452 h 4938712"/>
              <a:gd name="connsiteX2463" fmla="*/ 1246505 w 6230937"/>
              <a:gd name="connsiteY2463" fmla="*/ 4893627 h 4938712"/>
              <a:gd name="connsiteX2464" fmla="*/ 1237933 w 6230937"/>
              <a:gd name="connsiteY2464" fmla="*/ 4895850 h 4938712"/>
              <a:gd name="connsiteX2465" fmla="*/ 1228408 w 6230937"/>
              <a:gd name="connsiteY2465" fmla="*/ 4898072 h 4938712"/>
              <a:gd name="connsiteX2466" fmla="*/ 1218248 w 6230937"/>
              <a:gd name="connsiteY2466" fmla="*/ 4900295 h 4938712"/>
              <a:gd name="connsiteX2467" fmla="*/ 1215073 w 6230937"/>
              <a:gd name="connsiteY2467" fmla="*/ 4900930 h 4938712"/>
              <a:gd name="connsiteX2468" fmla="*/ 1211898 w 6230937"/>
              <a:gd name="connsiteY2468" fmla="*/ 4901247 h 4938712"/>
              <a:gd name="connsiteX2469" fmla="*/ 1202690 w 6230937"/>
              <a:gd name="connsiteY2469" fmla="*/ 4902835 h 4938712"/>
              <a:gd name="connsiteX2470" fmla="*/ 1193165 w 6230937"/>
              <a:gd name="connsiteY2470" fmla="*/ 4903787 h 4938712"/>
              <a:gd name="connsiteX2471" fmla="*/ 1183958 w 6230937"/>
              <a:gd name="connsiteY2471" fmla="*/ 4903787 h 4938712"/>
              <a:gd name="connsiteX2472" fmla="*/ 1174433 w 6230937"/>
              <a:gd name="connsiteY2472" fmla="*/ 4903152 h 4938712"/>
              <a:gd name="connsiteX2473" fmla="*/ 1155383 w 6230937"/>
              <a:gd name="connsiteY2473" fmla="*/ 4900930 h 4938712"/>
              <a:gd name="connsiteX2474" fmla="*/ 1136333 w 6230937"/>
              <a:gd name="connsiteY2474" fmla="*/ 4898072 h 4938712"/>
              <a:gd name="connsiteX2475" fmla="*/ 1126490 w 6230937"/>
              <a:gd name="connsiteY2475" fmla="*/ 4896802 h 4938712"/>
              <a:gd name="connsiteX2476" fmla="*/ 1116965 w 6230937"/>
              <a:gd name="connsiteY2476" fmla="*/ 4895532 h 4938712"/>
              <a:gd name="connsiteX2477" fmla="*/ 1107440 w 6230937"/>
              <a:gd name="connsiteY2477" fmla="*/ 4894262 h 4938712"/>
              <a:gd name="connsiteX2478" fmla="*/ 1097915 w 6230937"/>
              <a:gd name="connsiteY2478" fmla="*/ 4893945 h 4938712"/>
              <a:gd name="connsiteX2479" fmla="*/ 1088073 w 6230937"/>
              <a:gd name="connsiteY2479" fmla="*/ 4893627 h 4938712"/>
              <a:gd name="connsiteX2480" fmla="*/ 1078865 w 6230937"/>
              <a:gd name="connsiteY2480" fmla="*/ 4893945 h 4938712"/>
              <a:gd name="connsiteX2481" fmla="*/ 1074103 w 6230937"/>
              <a:gd name="connsiteY2481" fmla="*/ 4894580 h 4938712"/>
              <a:gd name="connsiteX2482" fmla="*/ 1069340 w 6230937"/>
              <a:gd name="connsiteY2482" fmla="*/ 4895532 h 4938712"/>
              <a:gd name="connsiteX2483" fmla="*/ 1064578 w 6230937"/>
              <a:gd name="connsiteY2483" fmla="*/ 4896167 h 4938712"/>
              <a:gd name="connsiteX2484" fmla="*/ 1060133 w 6230937"/>
              <a:gd name="connsiteY2484" fmla="*/ 4897437 h 4938712"/>
              <a:gd name="connsiteX2485" fmla="*/ 952183 w 6230937"/>
              <a:gd name="connsiteY2485" fmla="*/ 4930775 h 4938712"/>
              <a:gd name="connsiteX2486" fmla="*/ 943610 w 6230937"/>
              <a:gd name="connsiteY2486" fmla="*/ 4932045 h 4938712"/>
              <a:gd name="connsiteX2487" fmla="*/ 935355 w 6230937"/>
              <a:gd name="connsiteY2487" fmla="*/ 4932362 h 4938712"/>
              <a:gd name="connsiteX2488" fmla="*/ 927735 w 6230937"/>
              <a:gd name="connsiteY2488" fmla="*/ 4932997 h 4938712"/>
              <a:gd name="connsiteX2489" fmla="*/ 919480 w 6230937"/>
              <a:gd name="connsiteY2489" fmla="*/ 4932997 h 4938712"/>
              <a:gd name="connsiteX2490" fmla="*/ 912178 w 6230937"/>
              <a:gd name="connsiteY2490" fmla="*/ 4932362 h 4938712"/>
              <a:gd name="connsiteX2491" fmla="*/ 904240 w 6230937"/>
              <a:gd name="connsiteY2491" fmla="*/ 4932045 h 4938712"/>
              <a:gd name="connsiteX2492" fmla="*/ 896938 w 6230937"/>
              <a:gd name="connsiteY2492" fmla="*/ 4931410 h 4938712"/>
              <a:gd name="connsiteX2493" fmla="*/ 889000 w 6230937"/>
              <a:gd name="connsiteY2493" fmla="*/ 4930457 h 4938712"/>
              <a:gd name="connsiteX2494" fmla="*/ 874395 w 6230937"/>
              <a:gd name="connsiteY2494" fmla="*/ 4928552 h 4938712"/>
              <a:gd name="connsiteX2495" fmla="*/ 858838 w 6230937"/>
              <a:gd name="connsiteY2495" fmla="*/ 4926330 h 4938712"/>
              <a:gd name="connsiteX2496" fmla="*/ 842645 w 6230937"/>
              <a:gd name="connsiteY2496" fmla="*/ 4923472 h 4938712"/>
              <a:gd name="connsiteX2497" fmla="*/ 826135 w 6230937"/>
              <a:gd name="connsiteY2497" fmla="*/ 4921567 h 4938712"/>
              <a:gd name="connsiteX2498" fmla="*/ 789623 w 6230937"/>
              <a:gd name="connsiteY2498" fmla="*/ 4917757 h 4938712"/>
              <a:gd name="connsiteX2499" fmla="*/ 758190 w 6230937"/>
              <a:gd name="connsiteY2499" fmla="*/ 4913312 h 4938712"/>
              <a:gd name="connsiteX2500" fmla="*/ 744220 w 6230937"/>
              <a:gd name="connsiteY2500" fmla="*/ 4911090 h 4938712"/>
              <a:gd name="connsiteX2501" fmla="*/ 731203 w 6230937"/>
              <a:gd name="connsiteY2501" fmla="*/ 4907915 h 4938712"/>
              <a:gd name="connsiteX2502" fmla="*/ 725488 w 6230937"/>
              <a:gd name="connsiteY2502" fmla="*/ 4906327 h 4938712"/>
              <a:gd name="connsiteX2503" fmla="*/ 719773 w 6230937"/>
              <a:gd name="connsiteY2503" fmla="*/ 4904422 h 4938712"/>
              <a:gd name="connsiteX2504" fmla="*/ 714375 w 6230937"/>
              <a:gd name="connsiteY2504" fmla="*/ 4902200 h 4938712"/>
              <a:gd name="connsiteX2505" fmla="*/ 708660 w 6230937"/>
              <a:gd name="connsiteY2505" fmla="*/ 4899660 h 4938712"/>
              <a:gd name="connsiteX2506" fmla="*/ 703580 w 6230937"/>
              <a:gd name="connsiteY2506" fmla="*/ 4897437 h 4938712"/>
              <a:gd name="connsiteX2507" fmla="*/ 699135 w 6230937"/>
              <a:gd name="connsiteY2507" fmla="*/ 4894262 h 4938712"/>
              <a:gd name="connsiteX2508" fmla="*/ 694373 w 6230937"/>
              <a:gd name="connsiteY2508" fmla="*/ 4891087 h 4938712"/>
              <a:gd name="connsiteX2509" fmla="*/ 689610 w 6230937"/>
              <a:gd name="connsiteY2509" fmla="*/ 4888230 h 4938712"/>
              <a:gd name="connsiteX2510" fmla="*/ 685800 w 6230937"/>
              <a:gd name="connsiteY2510" fmla="*/ 4884102 h 4938712"/>
              <a:gd name="connsiteX2511" fmla="*/ 681355 w 6230937"/>
              <a:gd name="connsiteY2511" fmla="*/ 4879975 h 4938712"/>
              <a:gd name="connsiteX2512" fmla="*/ 677863 w 6230937"/>
              <a:gd name="connsiteY2512" fmla="*/ 4875530 h 4938712"/>
              <a:gd name="connsiteX2513" fmla="*/ 674053 w 6230937"/>
              <a:gd name="connsiteY2513" fmla="*/ 4871085 h 4938712"/>
              <a:gd name="connsiteX2514" fmla="*/ 670878 w 6230937"/>
              <a:gd name="connsiteY2514" fmla="*/ 4865370 h 4938712"/>
              <a:gd name="connsiteX2515" fmla="*/ 667385 w 6230937"/>
              <a:gd name="connsiteY2515" fmla="*/ 4859972 h 4938712"/>
              <a:gd name="connsiteX2516" fmla="*/ 664845 w 6230937"/>
              <a:gd name="connsiteY2516" fmla="*/ 4853940 h 4938712"/>
              <a:gd name="connsiteX2517" fmla="*/ 661670 w 6230937"/>
              <a:gd name="connsiteY2517" fmla="*/ 4847272 h 4938712"/>
              <a:gd name="connsiteX2518" fmla="*/ 658813 w 6230937"/>
              <a:gd name="connsiteY2518" fmla="*/ 4840287 h 4938712"/>
              <a:gd name="connsiteX2519" fmla="*/ 656590 w 6230937"/>
              <a:gd name="connsiteY2519" fmla="*/ 4832667 h 4938712"/>
              <a:gd name="connsiteX2520" fmla="*/ 653733 w 6230937"/>
              <a:gd name="connsiteY2520" fmla="*/ 4824730 h 4938712"/>
              <a:gd name="connsiteX2521" fmla="*/ 651510 w 6230937"/>
              <a:gd name="connsiteY2521" fmla="*/ 4816157 h 4938712"/>
              <a:gd name="connsiteX2522" fmla="*/ 642620 w 6230937"/>
              <a:gd name="connsiteY2522" fmla="*/ 4815840 h 4938712"/>
              <a:gd name="connsiteX2523" fmla="*/ 633095 w 6230937"/>
              <a:gd name="connsiteY2523" fmla="*/ 4815205 h 4938712"/>
              <a:gd name="connsiteX2524" fmla="*/ 623888 w 6230937"/>
              <a:gd name="connsiteY2524" fmla="*/ 4814570 h 4938712"/>
              <a:gd name="connsiteX2525" fmla="*/ 614680 w 6230937"/>
              <a:gd name="connsiteY2525" fmla="*/ 4813300 h 4938712"/>
              <a:gd name="connsiteX2526" fmla="*/ 595313 w 6230937"/>
              <a:gd name="connsiteY2526" fmla="*/ 4810760 h 4938712"/>
              <a:gd name="connsiteX2527" fmla="*/ 576263 w 6230937"/>
              <a:gd name="connsiteY2527" fmla="*/ 4807902 h 4938712"/>
              <a:gd name="connsiteX2528" fmla="*/ 558165 w 6230937"/>
              <a:gd name="connsiteY2528" fmla="*/ 4804727 h 4938712"/>
              <a:gd name="connsiteX2529" fmla="*/ 540385 w 6230937"/>
              <a:gd name="connsiteY2529" fmla="*/ 4802187 h 4938712"/>
              <a:gd name="connsiteX2530" fmla="*/ 524193 w 6230937"/>
              <a:gd name="connsiteY2530" fmla="*/ 4799647 h 4938712"/>
              <a:gd name="connsiteX2531" fmla="*/ 508953 w 6230937"/>
              <a:gd name="connsiteY2531" fmla="*/ 4798060 h 4938712"/>
              <a:gd name="connsiteX2532" fmla="*/ 500698 w 6230937"/>
              <a:gd name="connsiteY2532" fmla="*/ 4798060 h 4938712"/>
              <a:gd name="connsiteX2533" fmla="*/ 492760 w 6230937"/>
              <a:gd name="connsiteY2533" fmla="*/ 4798695 h 4938712"/>
              <a:gd name="connsiteX2534" fmla="*/ 484505 w 6230937"/>
              <a:gd name="connsiteY2534" fmla="*/ 4799330 h 4938712"/>
              <a:gd name="connsiteX2535" fmla="*/ 476568 w 6230937"/>
              <a:gd name="connsiteY2535" fmla="*/ 4799965 h 4938712"/>
              <a:gd name="connsiteX2536" fmla="*/ 469583 w 6230937"/>
              <a:gd name="connsiteY2536" fmla="*/ 4800917 h 4938712"/>
              <a:gd name="connsiteX2537" fmla="*/ 463550 w 6230937"/>
              <a:gd name="connsiteY2537" fmla="*/ 4801552 h 4938712"/>
              <a:gd name="connsiteX2538" fmla="*/ 458470 w 6230937"/>
              <a:gd name="connsiteY2538" fmla="*/ 4802187 h 4938712"/>
              <a:gd name="connsiteX2539" fmla="*/ 454343 w 6230937"/>
              <a:gd name="connsiteY2539" fmla="*/ 4802187 h 4938712"/>
              <a:gd name="connsiteX2540" fmla="*/ 449898 w 6230937"/>
              <a:gd name="connsiteY2540" fmla="*/ 4801235 h 4938712"/>
              <a:gd name="connsiteX2541" fmla="*/ 445770 w 6230937"/>
              <a:gd name="connsiteY2541" fmla="*/ 4799965 h 4938712"/>
              <a:gd name="connsiteX2542" fmla="*/ 441960 w 6230937"/>
              <a:gd name="connsiteY2542" fmla="*/ 4799330 h 4938712"/>
              <a:gd name="connsiteX2543" fmla="*/ 438468 w 6230937"/>
              <a:gd name="connsiteY2543" fmla="*/ 4797742 h 4938712"/>
              <a:gd name="connsiteX2544" fmla="*/ 432118 w 6230937"/>
              <a:gd name="connsiteY2544" fmla="*/ 4795202 h 4938712"/>
              <a:gd name="connsiteX2545" fmla="*/ 426720 w 6230937"/>
              <a:gd name="connsiteY2545" fmla="*/ 4791392 h 4938712"/>
              <a:gd name="connsiteX2546" fmla="*/ 422275 w 6230937"/>
              <a:gd name="connsiteY2546" fmla="*/ 4787900 h 4938712"/>
              <a:gd name="connsiteX2547" fmla="*/ 417830 w 6230937"/>
              <a:gd name="connsiteY2547" fmla="*/ 4784090 h 4938712"/>
              <a:gd name="connsiteX2548" fmla="*/ 413703 w 6230937"/>
              <a:gd name="connsiteY2548" fmla="*/ 4780280 h 4938712"/>
              <a:gd name="connsiteX2549" fmla="*/ 409575 w 6230937"/>
              <a:gd name="connsiteY2549" fmla="*/ 4776470 h 4938712"/>
              <a:gd name="connsiteX2550" fmla="*/ 405448 w 6230937"/>
              <a:gd name="connsiteY2550" fmla="*/ 4772342 h 4938712"/>
              <a:gd name="connsiteX2551" fmla="*/ 400685 w 6230937"/>
              <a:gd name="connsiteY2551" fmla="*/ 4768532 h 4938712"/>
              <a:gd name="connsiteX2552" fmla="*/ 394970 w 6230937"/>
              <a:gd name="connsiteY2552" fmla="*/ 4765040 h 4938712"/>
              <a:gd name="connsiteX2553" fmla="*/ 388620 w 6230937"/>
              <a:gd name="connsiteY2553" fmla="*/ 4761865 h 4938712"/>
              <a:gd name="connsiteX2554" fmla="*/ 385128 w 6230937"/>
              <a:gd name="connsiteY2554" fmla="*/ 4760912 h 4938712"/>
              <a:gd name="connsiteX2555" fmla="*/ 381000 w 6230937"/>
              <a:gd name="connsiteY2555" fmla="*/ 4759325 h 4938712"/>
              <a:gd name="connsiteX2556" fmla="*/ 376555 w 6230937"/>
              <a:gd name="connsiteY2556" fmla="*/ 4758055 h 4938712"/>
              <a:gd name="connsiteX2557" fmla="*/ 371793 w 6230937"/>
              <a:gd name="connsiteY2557" fmla="*/ 4756785 h 4938712"/>
              <a:gd name="connsiteX2558" fmla="*/ 366713 w 6230937"/>
              <a:gd name="connsiteY2558" fmla="*/ 4756150 h 4938712"/>
              <a:gd name="connsiteX2559" fmla="*/ 361315 w 6230937"/>
              <a:gd name="connsiteY2559" fmla="*/ 4755197 h 4938712"/>
              <a:gd name="connsiteX2560" fmla="*/ 355283 w 6230937"/>
              <a:gd name="connsiteY2560" fmla="*/ 4754880 h 4938712"/>
              <a:gd name="connsiteX2561" fmla="*/ 348933 w 6230937"/>
              <a:gd name="connsiteY2561" fmla="*/ 4754562 h 4938712"/>
              <a:gd name="connsiteX2562" fmla="*/ 312420 w 6230937"/>
              <a:gd name="connsiteY2562" fmla="*/ 4752975 h 4938712"/>
              <a:gd name="connsiteX2563" fmla="*/ 281623 w 6230937"/>
              <a:gd name="connsiteY2563" fmla="*/ 4751070 h 4938712"/>
              <a:gd name="connsiteX2564" fmla="*/ 268288 w 6230937"/>
              <a:gd name="connsiteY2564" fmla="*/ 4749800 h 4938712"/>
              <a:gd name="connsiteX2565" fmla="*/ 255905 w 6230937"/>
              <a:gd name="connsiteY2565" fmla="*/ 4748847 h 4938712"/>
              <a:gd name="connsiteX2566" fmla="*/ 244475 w 6230937"/>
              <a:gd name="connsiteY2566" fmla="*/ 4747260 h 4938712"/>
              <a:gd name="connsiteX2567" fmla="*/ 234315 w 6230937"/>
              <a:gd name="connsiteY2567" fmla="*/ 4745672 h 4938712"/>
              <a:gd name="connsiteX2568" fmla="*/ 225108 w 6230937"/>
              <a:gd name="connsiteY2568" fmla="*/ 4743767 h 4938712"/>
              <a:gd name="connsiteX2569" fmla="*/ 216853 w 6230937"/>
              <a:gd name="connsiteY2569" fmla="*/ 4741862 h 4938712"/>
              <a:gd name="connsiteX2570" fmla="*/ 209550 w 6230937"/>
              <a:gd name="connsiteY2570" fmla="*/ 4739005 h 4938712"/>
              <a:gd name="connsiteX2571" fmla="*/ 202883 w 6230937"/>
              <a:gd name="connsiteY2571" fmla="*/ 4736147 h 4938712"/>
              <a:gd name="connsiteX2572" fmla="*/ 197168 w 6230937"/>
              <a:gd name="connsiteY2572" fmla="*/ 4733290 h 4938712"/>
              <a:gd name="connsiteX2573" fmla="*/ 192088 w 6230937"/>
              <a:gd name="connsiteY2573" fmla="*/ 4729162 h 4938712"/>
              <a:gd name="connsiteX2574" fmla="*/ 187325 w 6230937"/>
              <a:gd name="connsiteY2574" fmla="*/ 4725352 h 4938712"/>
              <a:gd name="connsiteX2575" fmla="*/ 182880 w 6230937"/>
              <a:gd name="connsiteY2575" fmla="*/ 4720590 h 4938712"/>
              <a:gd name="connsiteX2576" fmla="*/ 179388 w 6230937"/>
              <a:gd name="connsiteY2576" fmla="*/ 4715510 h 4938712"/>
              <a:gd name="connsiteX2577" fmla="*/ 176530 w 6230937"/>
              <a:gd name="connsiteY2577" fmla="*/ 4709795 h 4938712"/>
              <a:gd name="connsiteX2578" fmla="*/ 173355 w 6230937"/>
              <a:gd name="connsiteY2578" fmla="*/ 4703445 h 4938712"/>
              <a:gd name="connsiteX2579" fmla="*/ 170815 w 6230937"/>
              <a:gd name="connsiteY2579" fmla="*/ 4696460 h 4938712"/>
              <a:gd name="connsiteX2580" fmla="*/ 168593 w 6230937"/>
              <a:gd name="connsiteY2580" fmla="*/ 4689157 h 4938712"/>
              <a:gd name="connsiteX2581" fmla="*/ 166370 w 6230937"/>
              <a:gd name="connsiteY2581" fmla="*/ 4680902 h 4938712"/>
              <a:gd name="connsiteX2582" fmla="*/ 163830 w 6230937"/>
              <a:gd name="connsiteY2582" fmla="*/ 4672012 h 4938712"/>
              <a:gd name="connsiteX2583" fmla="*/ 161925 w 6230937"/>
              <a:gd name="connsiteY2583" fmla="*/ 4662170 h 4938712"/>
              <a:gd name="connsiteX2584" fmla="*/ 157480 w 6230937"/>
              <a:gd name="connsiteY2584" fmla="*/ 4640580 h 4938712"/>
              <a:gd name="connsiteX2585" fmla="*/ 152400 w 6230937"/>
              <a:gd name="connsiteY2585" fmla="*/ 4615497 h 4938712"/>
              <a:gd name="connsiteX2586" fmla="*/ 149225 w 6230937"/>
              <a:gd name="connsiteY2586" fmla="*/ 4601527 h 4938712"/>
              <a:gd name="connsiteX2587" fmla="*/ 145733 w 6230937"/>
              <a:gd name="connsiteY2587" fmla="*/ 4586605 h 4938712"/>
              <a:gd name="connsiteX2588" fmla="*/ 141605 w 6230937"/>
              <a:gd name="connsiteY2588" fmla="*/ 4570730 h 4938712"/>
              <a:gd name="connsiteX2589" fmla="*/ 137478 w 6230937"/>
              <a:gd name="connsiteY2589" fmla="*/ 4553902 h 4938712"/>
              <a:gd name="connsiteX2590" fmla="*/ 132080 w 6230937"/>
              <a:gd name="connsiteY2590" fmla="*/ 4531995 h 4938712"/>
              <a:gd name="connsiteX2591" fmla="*/ 127000 w 6230937"/>
              <a:gd name="connsiteY2591" fmla="*/ 4509770 h 4938712"/>
              <a:gd name="connsiteX2592" fmla="*/ 122238 w 6230937"/>
              <a:gd name="connsiteY2592" fmla="*/ 4487862 h 4938712"/>
              <a:gd name="connsiteX2593" fmla="*/ 118110 w 6230937"/>
              <a:gd name="connsiteY2593" fmla="*/ 4466590 h 4938712"/>
              <a:gd name="connsiteX2594" fmla="*/ 113983 w 6230937"/>
              <a:gd name="connsiteY2594" fmla="*/ 4445000 h 4938712"/>
              <a:gd name="connsiteX2595" fmla="*/ 110490 w 6230937"/>
              <a:gd name="connsiteY2595" fmla="*/ 4423727 h 4938712"/>
              <a:gd name="connsiteX2596" fmla="*/ 106998 w 6230937"/>
              <a:gd name="connsiteY2596" fmla="*/ 4402137 h 4938712"/>
              <a:gd name="connsiteX2597" fmla="*/ 103823 w 6230937"/>
              <a:gd name="connsiteY2597" fmla="*/ 4380865 h 4938712"/>
              <a:gd name="connsiteX2598" fmla="*/ 101283 w 6230937"/>
              <a:gd name="connsiteY2598" fmla="*/ 4359275 h 4938712"/>
              <a:gd name="connsiteX2599" fmla="*/ 98425 w 6230937"/>
              <a:gd name="connsiteY2599" fmla="*/ 4337685 h 4938712"/>
              <a:gd name="connsiteX2600" fmla="*/ 95885 w 6230937"/>
              <a:gd name="connsiteY2600" fmla="*/ 4316095 h 4938712"/>
              <a:gd name="connsiteX2601" fmla="*/ 93028 w 6230937"/>
              <a:gd name="connsiteY2601" fmla="*/ 4294505 h 4938712"/>
              <a:gd name="connsiteX2602" fmla="*/ 89853 w 6230937"/>
              <a:gd name="connsiteY2602" fmla="*/ 4272280 h 4938712"/>
              <a:gd name="connsiteX2603" fmla="*/ 87313 w 6230937"/>
              <a:gd name="connsiteY2603" fmla="*/ 4250055 h 4938712"/>
              <a:gd name="connsiteX2604" fmla="*/ 84138 w 6230937"/>
              <a:gd name="connsiteY2604" fmla="*/ 4227512 h 4938712"/>
              <a:gd name="connsiteX2605" fmla="*/ 80963 w 6230937"/>
              <a:gd name="connsiteY2605" fmla="*/ 4204335 h 4938712"/>
              <a:gd name="connsiteX2606" fmla="*/ 77470 w 6230937"/>
              <a:gd name="connsiteY2606" fmla="*/ 3941127 h 4938712"/>
              <a:gd name="connsiteX2607" fmla="*/ 73978 w 6230937"/>
              <a:gd name="connsiteY2607" fmla="*/ 3938270 h 4938712"/>
              <a:gd name="connsiteX2608" fmla="*/ 70485 w 6230937"/>
              <a:gd name="connsiteY2608" fmla="*/ 3934460 h 4938712"/>
              <a:gd name="connsiteX2609" fmla="*/ 66993 w 6230937"/>
              <a:gd name="connsiteY2609" fmla="*/ 3930967 h 4938712"/>
              <a:gd name="connsiteX2610" fmla="*/ 63818 w 6230937"/>
              <a:gd name="connsiteY2610" fmla="*/ 3927157 h 4938712"/>
              <a:gd name="connsiteX2611" fmla="*/ 61278 w 6230937"/>
              <a:gd name="connsiteY2611" fmla="*/ 3923347 h 4938712"/>
              <a:gd name="connsiteX2612" fmla="*/ 58420 w 6230937"/>
              <a:gd name="connsiteY2612" fmla="*/ 3918902 h 4938712"/>
              <a:gd name="connsiteX2613" fmla="*/ 56198 w 6230937"/>
              <a:gd name="connsiteY2613" fmla="*/ 3915092 h 4938712"/>
              <a:gd name="connsiteX2614" fmla="*/ 53658 w 6230937"/>
              <a:gd name="connsiteY2614" fmla="*/ 3910965 h 4938712"/>
              <a:gd name="connsiteX2615" fmla="*/ 51753 w 6230937"/>
              <a:gd name="connsiteY2615" fmla="*/ 3906202 h 4938712"/>
              <a:gd name="connsiteX2616" fmla="*/ 49848 w 6230937"/>
              <a:gd name="connsiteY2616" fmla="*/ 3901757 h 4938712"/>
              <a:gd name="connsiteX2617" fmla="*/ 48260 w 6230937"/>
              <a:gd name="connsiteY2617" fmla="*/ 3897312 h 4938712"/>
              <a:gd name="connsiteX2618" fmla="*/ 46673 w 6230937"/>
              <a:gd name="connsiteY2618" fmla="*/ 3892232 h 4938712"/>
              <a:gd name="connsiteX2619" fmla="*/ 44133 w 6230937"/>
              <a:gd name="connsiteY2619" fmla="*/ 3882390 h 4938712"/>
              <a:gd name="connsiteX2620" fmla="*/ 41593 w 6230937"/>
              <a:gd name="connsiteY2620" fmla="*/ 3872865 h 4938712"/>
              <a:gd name="connsiteX2621" fmla="*/ 40005 w 6230937"/>
              <a:gd name="connsiteY2621" fmla="*/ 3862070 h 4938712"/>
              <a:gd name="connsiteX2622" fmla="*/ 39370 w 6230937"/>
              <a:gd name="connsiteY2622" fmla="*/ 3852227 h 4938712"/>
              <a:gd name="connsiteX2623" fmla="*/ 38418 w 6230937"/>
              <a:gd name="connsiteY2623" fmla="*/ 3841115 h 4938712"/>
              <a:gd name="connsiteX2624" fmla="*/ 38100 w 6230937"/>
              <a:gd name="connsiteY2624" fmla="*/ 3830637 h 4938712"/>
              <a:gd name="connsiteX2625" fmla="*/ 38100 w 6230937"/>
              <a:gd name="connsiteY2625" fmla="*/ 3809682 h 4938712"/>
              <a:gd name="connsiteX2626" fmla="*/ 39370 w 6230937"/>
              <a:gd name="connsiteY2626" fmla="*/ 3789045 h 4938712"/>
              <a:gd name="connsiteX2627" fmla="*/ 39370 w 6230937"/>
              <a:gd name="connsiteY2627" fmla="*/ 3781107 h 4938712"/>
              <a:gd name="connsiteX2628" fmla="*/ 39688 w 6230937"/>
              <a:gd name="connsiteY2628" fmla="*/ 3772535 h 4938712"/>
              <a:gd name="connsiteX2629" fmla="*/ 39370 w 6230937"/>
              <a:gd name="connsiteY2629" fmla="*/ 3763645 h 4938712"/>
              <a:gd name="connsiteX2630" fmla="*/ 39370 w 6230937"/>
              <a:gd name="connsiteY2630" fmla="*/ 3754437 h 4938712"/>
              <a:gd name="connsiteX2631" fmla="*/ 38100 w 6230937"/>
              <a:gd name="connsiteY2631" fmla="*/ 3734117 h 4938712"/>
              <a:gd name="connsiteX2632" fmla="*/ 36513 w 6230937"/>
              <a:gd name="connsiteY2632" fmla="*/ 3712845 h 4938712"/>
              <a:gd name="connsiteX2633" fmla="*/ 34608 w 6230937"/>
              <a:gd name="connsiteY2633" fmla="*/ 3689985 h 4938712"/>
              <a:gd name="connsiteX2634" fmla="*/ 32068 w 6230937"/>
              <a:gd name="connsiteY2634" fmla="*/ 3666807 h 4938712"/>
              <a:gd name="connsiteX2635" fmla="*/ 29528 w 6230937"/>
              <a:gd name="connsiteY2635" fmla="*/ 3642677 h 4938712"/>
              <a:gd name="connsiteX2636" fmla="*/ 26353 w 6230937"/>
              <a:gd name="connsiteY2636" fmla="*/ 3618230 h 4938712"/>
              <a:gd name="connsiteX2637" fmla="*/ 23813 w 6230937"/>
              <a:gd name="connsiteY2637" fmla="*/ 3593465 h 4938712"/>
              <a:gd name="connsiteX2638" fmla="*/ 20955 w 6230937"/>
              <a:gd name="connsiteY2638" fmla="*/ 3569335 h 4938712"/>
              <a:gd name="connsiteX2639" fmla="*/ 18733 w 6230937"/>
              <a:gd name="connsiteY2639" fmla="*/ 3545205 h 4938712"/>
              <a:gd name="connsiteX2640" fmla="*/ 16510 w 6230937"/>
              <a:gd name="connsiteY2640" fmla="*/ 3522027 h 4938712"/>
              <a:gd name="connsiteX2641" fmla="*/ 14923 w 6230937"/>
              <a:gd name="connsiteY2641" fmla="*/ 3499802 h 4938712"/>
              <a:gd name="connsiteX2642" fmla="*/ 13653 w 6230937"/>
              <a:gd name="connsiteY2642" fmla="*/ 3478847 h 4938712"/>
              <a:gd name="connsiteX2643" fmla="*/ 12700 w 6230937"/>
              <a:gd name="connsiteY2643" fmla="*/ 3458845 h 4938712"/>
              <a:gd name="connsiteX2644" fmla="*/ 13335 w 6230937"/>
              <a:gd name="connsiteY2644" fmla="*/ 3441065 h 4938712"/>
              <a:gd name="connsiteX2645" fmla="*/ 13653 w 6230937"/>
              <a:gd name="connsiteY2645" fmla="*/ 3431857 h 4938712"/>
              <a:gd name="connsiteX2646" fmla="*/ 14288 w 6230937"/>
              <a:gd name="connsiteY2646" fmla="*/ 3424872 h 4938712"/>
              <a:gd name="connsiteX2647" fmla="*/ 15240 w 6230937"/>
              <a:gd name="connsiteY2647" fmla="*/ 3419157 h 4938712"/>
              <a:gd name="connsiteX2648" fmla="*/ 15875 w 6230937"/>
              <a:gd name="connsiteY2648" fmla="*/ 3414395 h 4938712"/>
              <a:gd name="connsiteX2649" fmla="*/ 17780 w 6230937"/>
              <a:gd name="connsiteY2649" fmla="*/ 3406775 h 4938712"/>
              <a:gd name="connsiteX2650" fmla="*/ 19368 w 6230937"/>
              <a:gd name="connsiteY2650" fmla="*/ 3400425 h 4938712"/>
              <a:gd name="connsiteX2651" fmla="*/ 20320 w 6230937"/>
              <a:gd name="connsiteY2651" fmla="*/ 3397250 h 4938712"/>
              <a:gd name="connsiteX2652" fmla="*/ 20638 w 6230937"/>
              <a:gd name="connsiteY2652" fmla="*/ 3393440 h 4938712"/>
              <a:gd name="connsiteX2653" fmla="*/ 20955 w 6230937"/>
              <a:gd name="connsiteY2653" fmla="*/ 3389312 h 4938712"/>
              <a:gd name="connsiteX2654" fmla="*/ 20955 w 6230937"/>
              <a:gd name="connsiteY2654" fmla="*/ 3384232 h 4938712"/>
              <a:gd name="connsiteX2655" fmla="*/ 20638 w 6230937"/>
              <a:gd name="connsiteY2655" fmla="*/ 3377882 h 4938712"/>
              <a:gd name="connsiteX2656" fmla="*/ 20320 w 6230937"/>
              <a:gd name="connsiteY2656" fmla="*/ 3370580 h 4938712"/>
              <a:gd name="connsiteX2657" fmla="*/ 19050 w 6230937"/>
              <a:gd name="connsiteY2657" fmla="*/ 3361372 h 4938712"/>
              <a:gd name="connsiteX2658" fmla="*/ 17780 w 6230937"/>
              <a:gd name="connsiteY2658" fmla="*/ 3350577 h 4938712"/>
              <a:gd name="connsiteX2659" fmla="*/ 4763 w 6230937"/>
              <a:gd name="connsiteY2659" fmla="*/ 3057842 h 4938712"/>
              <a:gd name="connsiteX2660" fmla="*/ 4128 w 6230937"/>
              <a:gd name="connsiteY2660" fmla="*/ 3017837 h 4938712"/>
              <a:gd name="connsiteX2661" fmla="*/ 3810 w 6230937"/>
              <a:gd name="connsiteY2661" fmla="*/ 2976880 h 4938712"/>
              <a:gd name="connsiteX2662" fmla="*/ 3175 w 6230937"/>
              <a:gd name="connsiteY2662" fmla="*/ 2935287 h 4938712"/>
              <a:gd name="connsiteX2663" fmla="*/ 2223 w 6230937"/>
              <a:gd name="connsiteY2663" fmla="*/ 2893695 h 4938712"/>
              <a:gd name="connsiteX2664" fmla="*/ 1905 w 6230937"/>
              <a:gd name="connsiteY2664" fmla="*/ 2851467 h 4938712"/>
              <a:gd name="connsiteX2665" fmla="*/ 1270 w 6230937"/>
              <a:gd name="connsiteY2665" fmla="*/ 2808922 h 4938712"/>
              <a:gd name="connsiteX2666" fmla="*/ 635 w 6230937"/>
              <a:gd name="connsiteY2666" fmla="*/ 2766695 h 4938712"/>
              <a:gd name="connsiteX2667" fmla="*/ 318 w 6230937"/>
              <a:gd name="connsiteY2667" fmla="*/ 2724150 h 4938712"/>
              <a:gd name="connsiteX2668" fmla="*/ 0 w 6230937"/>
              <a:gd name="connsiteY2668" fmla="*/ 2681287 h 4938712"/>
              <a:gd name="connsiteX2669" fmla="*/ 0 w 6230937"/>
              <a:gd name="connsiteY2669" fmla="*/ 2638425 h 4938712"/>
              <a:gd name="connsiteX2670" fmla="*/ 318 w 6230937"/>
              <a:gd name="connsiteY2670" fmla="*/ 2595562 h 4938712"/>
              <a:gd name="connsiteX2671" fmla="*/ 1270 w 6230937"/>
              <a:gd name="connsiteY2671" fmla="*/ 2553335 h 4938712"/>
              <a:gd name="connsiteX2672" fmla="*/ 2223 w 6230937"/>
              <a:gd name="connsiteY2672" fmla="*/ 2510790 h 4938712"/>
              <a:gd name="connsiteX2673" fmla="*/ 3493 w 6230937"/>
              <a:gd name="connsiteY2673" fmla="*/ 2468880 h 4938712"/>
              <a:gd name="connsiteX2674" fmla="*/ 5715 w 6230937"/>
              <a:gd name="connsiteY2674" fmla="*/ 2426652 h 4938712"/>
              <a:gd name="connsiteX2675" fmla="*/ 8255 w 6230937"/>
              <a:gd name="connsiteY2675" fmla="*/ 2385377 h 4938712"/>
              <a:gd name="connsiteX2676" fmla="*/ 8890 w 6230937"/>
              <a:gd name="connsiteY2676" fmla="*/ 2367915 h 4938712"/>
              <a:gd name="connsiteX2677" fmla="*/ 8890 w 6230937"/>
              <a:gd name="connsiteY2677" fmla="*/ 2349182 h 4938712"/>
              <a:gd name="connsiteX2678" fmla="*/ 8573 w 6230937"/>
              <a:gd name="connsiteY2678" fmla="*/ 2329815 h 4938712"/>
              <a:gd name="connsiteX2679" fmla="*/ 7938 w 6230937"/>
              <a:gd name="connsiteY2679" fmla="*/ 2310447 h 4938712"/>
              <a:gd name="connsiteX2680" fmla="*/ 6985 w 6230937"/>
              <a:gd name="connsiteY2680" fmla="*/ 2290762 h 4938712"/>
              <a:gd name="connsiteX2681" fmla="*/ 6350 w 6230937"/>
              <a:gd name="connsiteY2681" fmla="*/ 2271712 h 4938712"/>
              <a:gd name="connsiteX2682" fmla="*/ 6350 w 6230937"/>
              <a:gd name="connsiteY2682" fmla="*/ 2253615 h 4938712"/>
              <a:gd name="connsiteX2683" fmla="*/ 6985 w 6230937"/>
              <a:gd name="connsiteY2683" fmla="*/ 2235835 h 4938712"/>
              <a:gd name="connsiteX2684" fmla="*/ 8890 w 6230937"/>
              <a:gd name="connsiteY2684" fmla="*/ 2201545 h 4938712"/>
              <a:gd name="connsiteX2685" fmla="*/ 10160 w 6230937"/>
              <a:gd name="connsiteY2685" fmla="*/ 2167890 h 4938712"/>
              <a:gd name="connsiteX2686" fmla="*/ 10795 w 6230937"/>
              <a:gd name="connsiteY2686" fmla="*/ 2133917 h 4938712"/>
              <a:gd name="connsiteX2687" fmla="*/ 11430 w 6230937"/>
              <a:gd name="connsiteY2687" fmla="*/ 2100897 h 4938712"/>
              <a:gd name="connsiteX2688" fmla="*/ 10795 w 6230937"/>
              <a:gd name="connsiteY2688" fmla="*/ 2067877 h 4938712"/>
              <a:gd name="connsiteX2689" fmla="*/ 10478 w 6230937"/>
              <a:gd name="connsiteY2689" fmla="*/ 2034540 h 4938712"/>
              <a:gd name="connsiteX2690" fmla="*/ 9843 w 6230937"/>
              <a:gd name="connsiteY2690" fmla="*/ 2001837 h 4938712"/>
              <a:gd name="connsiteX2691" fmla="*/ 8890 w 6230937"/>
              <a:gd name="connsiteY2691" fmla="*/ 1969135 h 4938712"/>
              <a:gd name="connsiteX2692" fmla="*/ 8255 w 6230937"/>
              <a:gd name="connsiteY2692" fmla="*/ 1937067 h 4938712"/>
              <a:gd name="connsiteX2693" fmla="*/ 7303 w 6230937"/>
              <a:gd name="connsiteY2693" fmla="*/ 1904682 h 4938712"/>
              <a:gd name="connsiteX2694" fmla="*/ 6668 w 6230937"/>
              <a:gd name="connsiteY2694" fmla="*/ 1872297 h 4938712"/>
              <a:gd name="connsiteX2695" fmla="*/ 6350 w 6230937"/>
              <a:gd name="connsiteY2695" fmla="*/ 1839913 h 4938712"/>
              <a:gd name="connsiteX2696" fmla="*/ 6350 w 6230937"/>
              <a:gd name="connsiteY2696" fmla="*/ 1807528 h 4938712"/>
              <a:gd name="connsiteX2697" fmla="*/ 6668 w 6230937"/>
              <a:gd name="connsiteY2697" fmla="*/ 1775460 h 4938712"/>
              <a:gd name="connsiteX2698" fmla="*/ 7303 w 6230937"/>
              <a:gd name="connsiteY2698" fmla="*/ 1743075 h 4938712"/>
              <a:gd name="connsiteX2699" fmla="*/ 8890 w 6230937"/>
              <a:gd name="connsiteY2699" fmla="*/ 1710690 h 4938712"/>
              <a:gd name="connsiteX2700" fmla="*/ 6668 w 6230937"/>
              <a:gd name="connsiteY2700" fmla="*/ 1350328 h 4938712"/>
              <a:gd name="connsiteX2701" fmla="*/ 6350 w 6230937"/>
              <a:gd name="connsiteY2701" fmla="*/ 1324610 h 4938712"/>
              <a:gd name="connsiteX2702" fmla="*/ 5715 w 6230937"/>
              <a:gd name="connsiteY2702" fmla="*/ 1303020 h 4938712"/>
              <a:gd name="connsiteX2703" fmla="*/ 5715 w 6230937"/>
              <a:gd name="connsiteY2703" fmla="*/ 1285875 h 4938712"/>
              <a:gd name="connsiteX2704" fmla="*/ 5398 w 6230937"/>
              <a:gd name="connsiteY2704" fmla="*/ 1272223 h 4938712"/>
              <a:gd name="connsiteX2705" fmla="*/ 5398 w 6230937"/>
              <a:gd name="connsiteY2705" fmla="*/ 1261745 h 4938712"/>
              <a:gd name="connsiteX2706" fmla="*/ 5715 w 6230937"/>
              <a:gd name="connsiteY2706" fmla="*/ 1253808 h 4938712"/>
              <a:gd name="connsiteX2707" fmla="*/ 6350 w 6230937"/>
              <a:gd name="connsiteY2707" fmla="*/ 1247775 h 4938712"/>
              <a:gd name="connsiteX2708" fmla="*/ 7303 w 6230937"/>
              <a:gd name="connsiteY2708" fmla="*/ 1243013 h 4938712"/>
              <a:gd name="connsiteX2709" fmla="*/ 8255 w 6230937"/>
              <a:gd name="connsiteY2709" fmla="*/ 1241743 h 4938712"/>
              <a:gd name="connsiteX2710" fmla="*/ 9208 w 6230937"/>
              <a:gd name="connsiteY2710" fmla="*/ 1239520 h 4938712"/>
              <a:gd name="connsiteX2711" fmla="*/ 10478 w 6230937"/>
              <a:gd name="connsiteY2711" fmla="*/ 1237933 h 4938712"/>
              <a:gd name="connsiteX2712" fmla="*/ 11748 w 6230937"/>
              <a:gd name="connsiteY2712" fmla="*/ 1236980 h 4938712"/>
              <a:gd name="connsiteX2713" fmla="*/ 14923 w 6230937"/>
              <a:gd name="connsiteY2713" fmla="*/ 1233805 h 4938712"/>
              <a:gd name="connsiteX2714" fmla="*/ 18733 w 6230937"/>
              <a:gd name="connsiteY2714" fmla="*/ 1230313 h 4938712"/>
              <a:gd name="connsiteX2715" fmla="*/ 23813 w 6230937"/>
              <a:gd name="connsiteY2715" fmla="*/ 1225550 h 4938712"/>
              <a:gd name="connsiteX2716" fmla="*/ 29845 w 6230937"/>
              <a:gd name="connsiteY2716" fmla="*/ 1219835 h 4938712"/>
              <a:gd name="connsiteX2717" fmla="*/ 37148 w 6230937"/>
              <a:gd name="connsiteY2717" fmla="*/ 1211580 h 4938712"/>
              <a:gd name="connsiteX2718" fmla="*/ 45085 w 6230937"/>
              <a:gd name="connsiteY2718" fmla="*/ 1201103 h 4938712"/>
              <a:gd name="connsiteX2719" fmla="*/ 12700 w 6230937"/>
              <a:gd name="connsiteY2719" fmla="*/ 1201103 h 4938712"/>
              <a:gd name="connsiteX2720" fmla="*/ 25400 w 6230937"/>
              <a:gd name="connsiteY2720" fmla="*/ 1091247 h 4938712"/>
              <a:gd name="connsiteX2721" fmla="*/ 24448 w 6230937"/>
              <a:gd name="connsiteY2721" fmla="*/ 1084580 h 4938712"/>
              <a:gd name="connsiteX2722" fmla="*/ 22543 w 6230937"/>
              <a:gd name="connsiteY2722" fmla="*/ 1066800 h 4938712"/>
              <a:gd name="connsiteX2723" fmla="*/ 20003 w 6230937"/>
              <a:gd name="connsiteY2723" fmla="*/ 1039495 h 4938712"/>
              <a:gd name="connsiteX2724" fmla="*/ 16828 w 6230937"/>
              <a:gd name="connsiteY2724" fmla="*/ 1006475 h 4938712"/>
              <a:gd name="connsiteX2725" fmla="*/ 15240 w 6230937"/>
              <a:gd name="connsiteY2725" fmla="*/ 988060 h 4938712"/>
              <a:gd name="connsiteX2726" fmla="*/ 13970 w 6230937"/>
              <a:gd name="connsiteY2726" fmla="*/ 969010 h 4938712"/>
              <a:gd name="connsiteX2727" fmla="*/ 12700 w 6230937"/>
              <a:gd name="connsiteY2727" fmla="*/ 949960 h 4938712"/>
              <a:gd name="connsiteX2728" fmla="*/ 12065 w 6230937"/>
              <a:gd name="connsiteY2728" fmla="*/ 930910 h 4938712"/>
              <a:gd name="connsiteX2729" fmla="*/ 11748 w 6230937"/>
              <a:gd name="connsiteY2729" fmla="*/ 911860 h 4938712"/>
              <a:gd name="connsiteX2730" fmla="*/ 11748 w 6230937"/>
              <a:gd name="connsiteY2730" fmla="*/ 893445 h 4938712"/>
              <a:gd name="connsiteX2731" fmla="*/ 12065 w 6230937"/>
              <a:gd name="connsiteY2731" fmla="*/ 875983 h 4938712"/>
              <a:gd name="connsiteX2732" fmla="*/ 12700 w 6230937"/>
              <a:gd name="connsiteY2732" fmla="*/ 860108 h 4938712"/>
              <a:gd name="connsiteX2733" fmla="*/ 13970 w 6230937"/>
              <a:gd name="connsiteY2733" fmla="*/ 849948 h 4938712"/>
              <a:gd name="connsiteX2734" fmla="*/ 15558 w 6230937"/>
              <a:gd name="connsiteY2734" fmla="*/ 840423 h 4938712"/>
              <a:gd name="connsiteX2735" fmla="*/ 17463 w 6230937"/>
              <a:gd name="connsiteY2735" fmla="*/ 832485 h 4938712"/>
              <a:gd name="connsiteX2736" fmla="*/ 19368 w 6230937"/>
              <a:gd name="connsiteY2736" fmla="*/ 824548 h 4938712"/>
              <a:gd name="connsiteX2737" fmla="*/ 22225 w 6230937"/>
              <a:gd name="connsiteY2737" fmla="*/ 817563 h 4938712"/>
              <a:gd name="connsiteX2738" fmla="*/ 25083 w 6230937"/>
              <a:gd name="connsiteY2738" fmla="*/ 810895 h 4938712"/>
              <a:gd name="connsiteX2739" fmla="*/ 27623 w 6230937"/>
              <a:gd name="connsiteY2739" fmla="*/ 805180 h 4938712"/>
              <a:gd name="connsiteX2740" fmla="*/ 30480 w 6230937"/>
              <a:gd name="connsiteY2740" fmla="*/ 799783 h 4938712"/>
              <a:gd name="connsiteX2741" fmla="*/ 36195 w 6230937"/>
              <a:gd name="connsiteY2741" fmla="*/ 789623 h 4938712"/>
              <a:gd name="connsiteX2742" fmla="*/ 40640 w 6230937"/>
              <a:gd name="connsiteY2742" fmla="*/ 780733 h 4938712"/>
              <a:gd name="connsiteX2743" fmla="*/ 42545 w 6230937"/>
              <a:gd name="connsiteY2743" fmla="*/ 776605 h 4938712"/>
              <a:gd name="connsiteX2744" fmla="*/ 44133 w 6230937"/>
              <a:gd name="connsiteY2744" fmla="*/ 772478 h 4938712"/>
              <a:gd name="connsiteX2745" fmla="*/ 44768 w 6230937"/>
              <a:gd name="connsiteY2745" fmla="*/ 768033 h 4938712"/>
              <a:gd name="connsiteX2746" fmla="*/ 45085 w 6230937"/>
              <a:gd name="connsiteY2746" fmla="*/ 763905 h 4938712"/>
              <a:gd name="connsiteX2747" fmla="*/ 44768 w 6230937"/>
              <a:gd name="connsiteY2747" fmla="*/ 758825 h 4938712"/>
              <a:gd name="connsiteX2748" fmla="*/ 44133 w 6230937"/>
              <a:gd name="connsiteY2748" fmla="*/ 754063 h 4938712"/>
              <a:gd name="connsiteX2749" fmla="*/ 42545 w 6230937"/>
              <a:gd name="connsiteY2749" fmla="*/ 749618 h 4938712"/>
              <a:gd name="connsiteX2750" fmla="*/ 40958 w 6230937"/>
              <a:gd name="connsiteY2750" fmla="*/ 745173 h 4938712"/>
              <a:gd name="connsiteX2751" fmla="*/ 37148 w 6230937"/>
              <a:gd name="connsiteY2751" fmla="*/ 735965 h 4938712"/>
              <a:gd name="connsiteX2752" fmla="*/ 32703 w 6230937"/>
              <a:gd name="connsiteY2752" fmla="*/ 724535 h 4938712"/>
              <a:gd name="connsiteX2753" fmla="*/ 30798 w 6230937"/>
              <a:gd name="connsiteY2753" fmla="*/ 717868 h 4938712"/>
              <a:gd name="connsiteX2754" fmla="*/ 29210 w 6230937"/>
              <a:gd name="connsiteY2754" fmla="*/ 710248 h 4938712"/>
              <a:gd name="connsiteX2755" fmla="*/ 27940 w 6230937"/>
              <a:gd name="connsiteY2755" fmla="*/ 701675 h 4938712"/>
              <a:gd name="connsiteX2756" fmla="*/ 27305 w 6230937"/>
              <a:gd name="connsiteY2756" fmla="*/ 691198 h 4938712"/>
              <a:gd name="connsiteX2757" fmla="*/ 27305 w 6230937"/>
              <a:gd name="connsiteY2757" fmla="*/ 679450 h 4938712"/>
              <a:gd name="connsiteX2758" fmla="*/ 27623 w 6230937"/>
              <a:gd name="connsiteY2758" fmla="*/ 666115 h 4938712"/>
              <a:gd name="connsiteX2759" fmla="*/ 29210 w 6230937"/>
              <a:gd name="connsiteY2759" fmla="*/ 650558 h 4938712"/>
              <a:gd name="connsiteX2760" fmla="*/ 31115 w 6230937"/>
              <a:gd name="connsiteY2760" fmla="*/ 633095 h 4938712"/>
              <a:gd name="connsiteX2761" fmla="*/ 33338 w 6230937"/>
              <a:gd name="connsiteY2761" fmla="*/ 615950 h 4938712"/>
              <a:gd name="connsiteX2762" fmla="*/ 35560 w 6230937"/>
              <a:gd name="connsiteY2762" fmla="*/ 598170 h 4938712"/>
              <a:gd name="connsiteX2763" fmla="*/ 37148 w 6230937"/>
              <a:gd name="connsiteY2763" fmla="*/ 579755 h 4938712"/>
              <a:gd name="connsiteX2764" fmla="*/ 38100 w 6230937"/>
              <a:gd name="connsiteY2764" fmla="*/ 561023 h 4938712"/>
              <a:gd name="connsiteX2765" fmla="*/ 38418 w 6230937"/>
              <a:gd name="connsiteY2765" fmla="*/ 542290 h 4938712"/>
              <a:gd name="connsiteX2766" fmla="*/ 39370 w 6230937"/>
              <a:gd name="connsiteY2766" fmla="*/ 523240 h 4938712"/>
              <a:gd name="connsiteX2767" fmla="*/ 39370 w 6230937"/>
              <a:gd name="connsiteY2767" fmla="*/ 504190 h 4938712"/>
              <a:gd name="connsiteX2768" fmla="*/ 39370 w 6230937"/>
              <a:gd name="connsiteY2768" fmla="*/ 485140 h 4938712"/>
              <a:gd name="connsiteX2769" fmla="*/ 39053 w 6230937"/>
              <a:gd name="connsiteY2769" fmla="*/ 466090 h 4938712"/>
              <a:gd name="connsiteX2770" fmla="*/ 38418 w 6230937"/>
              <a:gd name="connsiteY2770" fmla="*/ 447040 h 4938712"/>
              <a:gd name="connsiteX2771" fmla="*/ 38100 w 6230937"/>
              <a:gd name="connsiteY2771" fmla="*/ 428308 h 4938712"/>
              <a:gd name="connsiteX2772" fmla="*/ 37465 w 6230937"/>
              <a:gd name="connsiteY2772" fmla="*/ 409258 h 4938712"/>
              <a:gd name="connsiteX2773" fmla="*/ 36513 w 6230937"/>
              <a:gd name="connsiteY2773" fmla="*/ 390843 h 4938712"/>
              <a:gd name="connsiteX2774" fmla="*/ 35878 w 6230937"/>
              <a:gd name="connsiteY2774" fmla="*/ 372745 h 4938712"/>
              <a:gd name="connsiteX2775" fmla="*/ 34925 w 6230937"/>
              <a:gd name="connsiteY2775" fmla="*/ 354965 h 4938712"/>
              <a:gd name="connsiteX2776" fmla="*/ 34290 w 6230937"/>
              <a:gd name="connsiteY2776" fmla="*/ 337503 h 4938712"/>
              <a:gd name="connsiteX2777" fmla="*/ 33338 w 6230937"/>
              <a:gd name="connsiteY2777" fmla="*/ 322263 h 4938712"/>
              <a:gd name="connsiteX2778" fmla="*/ 32385 w 6230937"/>
              <a:gd name="connsiteY2778" fmla="*/ 310833 h 4938712"/>
              <a:gd name="connsiteX2779" fmla="*/ 31115 w 6230937"/>
              <a:gd name="connsiteY2779" fmla="*/ 301308 h 4938712"/>
              <a:gd name="connsiteX2780" fmla="*/ 29845 w 6230937"/>
              <a:gd name="connsiteY2780" fmla="*/ 293688 h 4938712"/>
              <a:gd name="connsiteX2781" fmla="*/ 28575 w 6230937"/>
              <a:gd name="connsiteY2781" fmla="*/ 286703 h 4938712"/>
              <a:gd name="connsiteX2782" fmla="*/ 26988 w 6230937"/>
              <a:gd name="connsiteY2782" fmla="*/ 279400 h 4938712"/>
              <a:gd name="connsiteX2783" fmla="*/ 25718 w 6230937"/>
              <a:gd name="connsiteY2783" fmla="*/ 270828 h 4938712"/>
              <a:gd name="connsiteX2784" fmla="*/ 24130 w 6230937"/>
              <a:gd name="connsiteY2784" fmla="*/ 260350 h 4938712"/>
              <a:gd name="connsiteX2785" fmla="*/ 23495 w 6230937"/>
              <a:gd name="connsiteY2785" fmla="*/ 249555 h 4938712"/>
              <a:gd name="connsiteX2786" fmla="*/ 22860 w 6230937"/>
              <a:gd name="connsiteY2786" fmla="*/ 239078 h 4938712"/>
              <a:gd name="connsiteX2787" fmla="*/ 23495 w 6230937"/>
              <a:gd name="connsiteY2787" fmla="*/ 233680 h 4938712"/>
              <a:gd name="connsiteX2788" fmla="*/ 23813 w 6230937"/>
              <a:gd name="connsiteY2788" fmla="*/ 228600 h 4938712"/>
              <a:gd name="connsiteX2789" fmla="*/ 24448 w 6230937"/>
              <a:gd name="connsiteY2789" fmla="*/ 223838 h 4938712"/>
              <a:gd name="connsiteX2790" fmla="*/ 25400 w 6230937"/>
              <a:gd name="connsiteY2790" fmla="*/ 219075 h 4938712"/>
              <a:gd name="connsiteX2791" fmla="*/ 26988 w 6230937"/>
              <a:gd name="connsiteY2791" fmla="*/ 214630 h 4938712"/>
              <a:gd name="connsiteX2792" fmla="*/ 28575 w 6230937"/>
              <a:gd name="connsiteY2792" fmla="*/ 210503 h 4938712"/>
              <a:gd name="connsiteX2793" fmla="*/ 30798 w 6230937"/>
              <a:gd name="connsiteY2793" fmla="*/ 206693 h 4938712"/>
              <a:gd name="connsiteX2794" fmla="*/ 33338 w 6230937"/>
              <a:gd name="connsiteY2794" fmla="*/ 202883 h 4938712"/>
              <a:gd name="connsiteX2795" fmla="*/ 36513 w 6230937"/>
              <a:gd name="connsiteY2795" fmla="*/ 199708 h 4938712"/>
              <a:gd name="connsiteX2796" fmla="*/ 40005 w 6230937"/>
              <a:gd name="connsiteY2796" fmla="*/ 196850 h 4938712"/>
              <a:gd name="connsiteX2797" fmla="*/ 44450 w 6230937"/>
              <a:gd name="connsiteY2797" fmla="*/ 194628 h 4938712"/>
              <a:gd name="connsiteX2798" fmla="*/ 49530 w 6230937"/>
              <a:gd name="connsiteY2798" fmla="*/ 192723 h 4938712"/>
              <a:gd name="connsiteX2799" fmla="*/ 101918 w 6230937"/>
              <a:gd name="connsiteY2799" fmla="*/ 180340 h 4938712"/>
              <a:gd name="connsiteX2800" fmla="*/ 112078 w 6230937"/>
              <a:gd name="connsiteY2800" fmla="*/ 179070 h 4938712"/>
              <a:gd name="connsiteX2801" fmla="*/ 122238 w 6230937"/>
              <a:gd name="connsiteY2801" fmla="*/ 178435 h 4938712"/>
              <a:gd name="connsiteX2802" fmla="*/ 132398 w 6230937"/>
              <a:gd name="connsiteY2802" fmla="*/ 177483 h 4938712"/>
              <a:gd name="connsiteX2803" fmla="*/ 142240 w 6230937"/>
              <a:gd name="connsiteY2803" fmla="*/ 177483 h 4938712"/>
              <a:gd name="connsiteX2804" fmla="*/ 152400 w 6230937"/>
              <a:gd name="connsiteY2804" fmla="*/ 177483 h 4938712"/>
              <a:gd name="connsiteX2805" fmla="*/ 162243 w 6230937"/>
              <a:gd name="connsiteY2805" fmla="*/ 177800 h 4938712"/>
              <a:gd name="connsiteX2806" fmla="*/ 172403 w 6230937"/>
              <a:gd name="connsiteY2806" fmla="*/ 178753 h 4938712"/>
              <a:gd name="connsiteX2807" fmla="*/ 182563 w 6230937"/>
              <a:gd name="connsiteY2807" fmla="*/ 179388 h 4938712"/>
              <a:gd name="connsiteX2808" fmla="*/ 227013 w 6230937"/>
              <a:gd name="connsiteY2808" fmla="*/ 182880 h 4938712"/>
              <a:gd name="connsiteX2809" fmla="*/ 254953 w 6230937"/>
              <a:gd name="connsiteY2809" fmla="*/ 185420 h 4938712"/>
              <a:gd name="connsiteX2810" fmla="*/ 264160 w 6230937"/>
              <a:gd name="connsiteY2810" fmla="*/ 185738 h 4938712"/>
              <a:gd name="connsiteX2811" fmla="*/ 270193 w 6230937"/>
              <a:gd name="connsiteY2811" fmla="*/ 186055 h 4938712"/>
              <a:gd name="connsiteX2812" fmla="*/ 274638 w 6230937"/>
              <a:gd name="connsiteY2812" fmla="*/ 185738 h 4938712"/>
              <a:gd name="connsiteX2813" fmla="*/ 277178 w 6230937"/>
              <a:gd name="connsiteY2813" fmla="*/ 184785 h 4938712"/>
              <a:gd name="connsiteX2814" fmla="*/ 278765 w 6230937"/>
              <a:gd name="connsiteY2814" fmla="*/ 183833 h 4938712"/>
              <a:gd name="connsiteX2815" fmla="*/ 279718 w 6230937"/>
              <a:gd name="connsiteY2815" fmla="*/ 182563 h 4938712"/>
              <a:gd name="connsiteX2816" fmla="*/ 280353 w 6230937"/>
              <a:gd name="connsiteY2816" fmla="*/ 180340 h 4938712"/>
              <a:gd name="connsiteX2817" fmla="*/ 281940 w 6230937"/>
              <a:gd name="connsiteY2817" fmla="*/ 177800 h 4938712"/>
              <a:gd name="connsiteX2818" fmla="*/ 284163 w 6230937"/>
              <a:gd name="connsiteY2818" fmla="*/ 174943 h 4938712"/>
              <a:gd name="connsiteX2819" fmla="*/ 287655 w 6230937"/>
              <a:gd name="connsiteY2819" fmla="*/ 171768 h 4938712"/>
              <a:gd name="connsiteX2820" fmla="*/ 290513 w 6230937"/>
              <a:gd name="connsiteY2820" fmla="*/ 169863 h 4938712"/>
              <a:gd name="connsiteX2821" fmla="*/ 293370 w 6230937"/>
              <a:gd name="connsiteY2821" fmla="*/ 167958 h 4938712"/>
              <a:gd name="connsiteX2822" fmla="*/ 297180 w 6230937"/>
              <a:gd name="connsiteY2822" fmla="*/ 165418 h 4938712"/>
              <a:gd name="connsiteX2823" fmla="*/ 301308 w 6230937"/>
              <a:gd name="connsiteY2823" fmla="*/ 163195 h 4938712"/>
              <a:gd name="connsiteX2824" fmla="*/ 309245 w 6230937"/>
              <a:gd name="connsiteY2824" fmla="*/ 159703 h 4938712"/>
              <a:gd name="connsiteX2825" fmla="*/ 317500 w 6230937"/>
              <a:gd name="connsiteY2825" fmla="*/ 156528 h 4938712"/>
              <a:gd name="connsiteX2826" fmla="*/ 325120 w 6230937"/>
              <a:gd name="connsiteY2826" fmla="*/ 153670 h 4938712"/>
              <a:gd name="connsiteX2827" fmla="*/ 333375 w 6230937"/>
              <a:gd name="connsiteY2827" fmla="*/ 151448 h 4938712"/>
              <a:gd name="connsiteX2828" fmla="*/ 341630 w 6230937"/>
              <a:gd name="connsiteY2828" fmla="*/ 149543 h 4938712"/>
              <a:gd name="connsiteX2829" fmla="*/ 350203 w 6230937"/>
              <a:gd name="connsiteY2829" fmla="*/ 148273 h 4938712"/>
              <a:gd name="connsiteX2830" fmla="*/ 358775 w 6230937"/>
              <a:gd name="connsiteY2830" fmla="*/ 147320 h 4938712"/>
              <a:gd name="connsiteX2831" fmla="*/ 367348 w 6230937"/>
              <a:gd name="connsiteY2831" fmla="*/ 146368 h 4938712"/>
              <a:gd name="connsiteX2832" fmla="*/ 375920 w 6230937"/>
              <a:gd name="connsiteY2832" fmla="*/ 145733 h 4938712"/>
              <a:gd name="connsiteX2833" fmla="*/ 384493 w 6230937"/>
              <a:gd name="connsiteY2833" fmla="*/ 145733 h 4938712"/>
              <a:gd name="connsiteX2834" fmla="*/ 393383 w 6230937"/>
              <a:gd name="connsiteY2834" fmla="*/ 145733 h 4938712"/>
              <a:gd name="connsiteX2835" fmla="*/ 401955 w 6230937"/>
              <a:gd name="connsiteY2835" fmla="*/ 146050 h 4938712"/>
              <a:gd name="connsiteX2836" fmla="*/ 419735 w 6230937"/>
              <a:gd name="connsiteY2836" fmla="*/ 147320 h 4938712"/>
              <a:gd name="connsiteX2837" fmla="*/ 437833 w 6230937"/>
              <a:gd name="connsiteY2837" fmla="*/ 149225 h 4938712"/>
              <a:gd name="connsiteX2838" fmla="*/ 455613 w 6230937"/>
              <a:gd name="connsiteY2838" fmla="*/ 151448 h 4938712"/>
              <a:gd name="connsiteX2839" fmla="*/ 473710 w 6230937"/>
              <a:gd name="connsiteY2839" fmla="*/ 154305 h 4938712"/>
              <a:gd name="connsiteX2840" fmla="*/ 491173 w 6230937"/>
              <a:gd name="connsiteY2840" fmla="*/ 156845 h 4938712"/>
              <a:gd name="connsiteX2841" fmla="*/ 508635 w 6230937"/>
              <a:gd name="connsiteY2841" fmla="*/ 159703 h 4938712"/>
              <a:gd name="connsiteX2842" fmla="*/ 526098 w 6230937"/>
              <a:gd name="connsiteY2842" fmla="*/ 162243 h 4938712"/>
              <a:gd name="connsiteX2843" fmla="*/ 543243 w 6230937"/>
              <a:gd name="connsiteY2843" fmla="*/ 164783 h 4938712"/>
              <a:gd name="connsiteX2844" fmla="*/ 559753 w 6230937"/>
              <a:gd name="connsiteY2844" fmla="*/ 166370 h 4938712"/>
              <a:gd name="connsiteX2845" fmla="*/ 575945 w 6230937"/>
              <a:gd name="connsiteY2845" fmla="*/ 167005 h 4938712"/>
              <a:gd name="connsiteX2846" fmla="*/ 608330 w 6230937"/>
              <a:gd name="connsiteY2846" fmla="*/ 81915 h 4938712"/>
              <a:gd name="connsiteX2847" fmla="*/ 621030 w 6230937"/>
              <a:gd name="connsiteY2847" fmla="*/ 82550 h 4938712"/>
              <a:gd name="connsiteX2848" fmla="*/ 631508 w 6230937"/>
              <a:gd name="connsiteY2848" fmla="*/ 83185 h 4938712"/>
              <a:gd name="connsiteX2849" fmla="*/ 640715 w 6230937"/>
              <a:gd name="connsiteY2849" fmla="*/ 84455 h 4938712"/>
              <a:gd name="connsiteX2850" fmla="*/ 647700 w 6230937"/>
              <a:gd name="connsiteY2850" fmla="*/ 86043 h 4938712"/>
              <a:gd name="connsiteX2851" fmla="*/ 657860 w 6230937"/>
              <a:gd name="connsiteY2851" fmla="*/ 88900 h 4938712"/>
              <a:gd name="connsiteX2852" fmla="*/ 665163 w 6230937"/>
              <a:gd name="connsiteY2852" fmla="*/ 90170 h 4938712"/>
              <a:gd name="connsiteX2853" fmla="*/ 668655 w 6230937"/>
              <a:gd name="connsiteY2853" fmla="*/ 90805 h 4938712"/>
              <a:gd name="connsiteX2854" fmla="*/ 672148 w 6230937"/>
              <a:gd name="connsiteY2854" fmla="*/ 90805 h 4938712"/>
              <a:gd name="connsiteX2855" fmla="*/ 676593 w 6230937"/>
              <a:gd name="connsiteY2855" fmla="*/ 89535 h 4938712"/>
              <a:gd name="connsiteX2856" fmla="*/ 681355 w 6230937"/>
              <a:gd name="connsiteY2856" fmla="*/ 87948 h 4938712"/>
              <a:gd name="connsiteX2857" fmla="*/ 687705 w 6230937"/>
              <a:gd name="connsiteY2857" fmla="*/ 85408 h 4938712"/>
              <a:gd name="connsiteX2858" fmla="*/ 695643 w 6230937"/>
              <a:gd name="connsiteY2858" fmla="*/ 81915 h 4938712"/>
              <a:gd name="connsiteX2859" fmla="*/ 705168 w 6230937"/>
              <a:gd name="connsiteY2859" fmla="*/ 76835 h 4938712"/>
              <a:gd name="connsiteX2860" fmla="*/ 716915 w 6230937"/>
              <a:gd name="connsiteY2860" fmla="*/ 70485 h 4938712"/>
              <a:gd name="connsiteX2861" fmla="*/ 725170 w 6230937"/>
              <a:gd name="connsiteY2861" fmla="*/ 73978 h 4938712"/>
              <a:gd name="connsiteX2862" fmla="*/ 731203 w 6230937"/>
              <a:gd name="connsiteY2862" fmla="*/ 77153 h 4938712"/>
              <a:gd name="connsiteX2863" fmla="*/ 735648 w 6230937"/>
              <a:gd name="connsiteY2863" fmla="*/ 79375 h 4938712"/>
              <a:gd name="connsiteX2864" fmla="*/ 738505 w 6230937"/>
              <a:gd name="connsiteY2864" fmla="*/ 81280 h 4938712"/>
              <a:gd name="connsiteX2865" fmla="*/ 739458 w 6230937"/>
              <a:gd name="connsiteY2865" fmla="*/ 82550 h 4938712"/>
              <a:gd name="connsiteX2866" fmla="*/ 739775 w 6230937"/>
              <a:gd name="connsiteY2866" fmla="*/ 83820 h 4938712"/>
              <a:gd name="connsiteX2867" fmla="*/ 739458 w 6230937"/>
              <a:gd name="connsiteY2867" fmla="*/ 84773 h 4938712"/>
              <a:gd name="connsiteX2868" fmla="*/ 738823 w 6230937"/>
              <a:gd name="connsiteY2868" fmla="*/ 85725 h 4938712"/>
              <a:gd name="connsiteX2869" fmla="*/ 737553 w 6230937"/>
              <a:gd name="connsiteY2869" fmla="*/ 86043 h 4938712"/>
              <a:gd name="connsiteX2870" fmla="*/ 736918 w 6230937"/>
              <a:gd name="connsiteY2870" fmla="*/ 86678 h 4938712"/>
              <a:gd name="connsiteX2871" fmla="*/ 736283 w 6230937"/>
              <a:gd name="connsiteY2871" fmla="*/ 87313 h 4938712"/>
              <a:gd name="connsiteX2872" fmla="*/ 736283 w 6230937"/>
              <a:gd name="connsiteY2872" fmla="*/ 87630 h 4938712"/>
              <a:gd name="connsiteX2873" fmla="*/ 736918 w 6230937"/>
              <a:gd name="connsiteY2873" fmla="*/ 87948 h 4938712"/>
              <a:gd name="connsiteX2874" fmla="*/ 738505 w 6230937"/>
              <a:gd name="connsiteY2874" fmla="*/ 89218 h 4938712"/>
              <a:gd name="connsiteX2875" fmla="*/ 741363 w 6230937"/>
              <a:gd name="connsiteY2875" fmla="*/ 90170 h 4938712"/>
              <a:gd name="connsiteX2876" fmla="*/ 746125 w 6230937"/>
              <a:gd name="connsiteY2876" fmla="*/ 91758 h 4938712"/>
              <a:gd name="connsiteX2877" fmla="*/ 752793 w 6230937"/>
              <a:gd name="connsiteY2877" fmla="*/ 93980 h 4938712"/>
              <a:gd name="connsiteX2878" fmla="*/ 758190 w 6230937"/>
              <a:gd name="connsiteY2878" fmla="*/ 95250 h 4938712"/>
              <a:gd name="connsiteX2879" fmla="*/ 763270 w 6230937"/>
              <a:gd name="connsiteY2879" fmla="*/ 96520 h 4938712"/>
              <a:gd name="connsiteX2880" fmla="*/ 768350 w 6230937"/>
              <a:gd name="connsiteY2880" fmla="*/ 97473 h 4938712"/>
              <a:gd name="connsiteX2881" fmla="*/ 773113 w 6230937"/>
              <a:gd name="connsiteY2881" fmla="*/ 98108 h 4938712"/>
              <a:gd name="connsiteX2882" fmla="*/ 782003 w 6230937"/>
              <a:gd name="connsiteY2882" fmla="*/ 98743 h 4938712"/>
              <a:gd name="connsiteX2883" fmla="*/ 790893 w 6230937"/>
              <a:gd name="connsiteY2883" fmla="*/ 98743 h 4938712"/>
              <a:gd name="connsiteX2884" fmla="*/ 807720 w 6230937"/>
              <a:gd name="connsiteY2884" fmla="*/ 98425 h 4938712"/>
              <a:gd name="connsiteX2885" fmla="*/ 824548 w 6230937"/>
              <a:gd name="connsiteY2885" fmla="*/ 98108 h 4938712"/>
              <a:gd name="connsiteX2886" fmla="*/ 833438 w 6230937"/>
              <a:gd name="connsiteY2886" fmla="*/ 98425 h 4938712"/>
              <a:gd name="connsiteX2887" fmla="*/ 842645 w 6230937"/>
              <a:gd name="connsiteY2887" fmla="*/ 99695 h 4938712"/>
              <a:gd name="connsiteX2888" fmla="*/ 847408 w 6230937"/>
              <a:gd name="connsiteY2888" fmla="*/ 100330 h 4938712"/>
              <a:gd name="connsiteX2889" fmla="*/ 852488 w 6230937"/>
              <a:gd name="connsiteY2889" fmla="*/ 101600 h 4938712"/>
              <a:gd name="connsiteX2890" fmla="*/ 857568 w 6230937"/>
              <a:gd name="connsiteY2890" fmla="*/ 103188 h 4938712"/>
              <a:gd name="connsiteX2891" fmla="*/ 862965 w 6230937"/>
              <a:gd name="connsiteY2891" fmla="*/ 104775 h 4938712"/>
              <a:gd name="connsiteX2892" fmla="*/ 868680 w 6230937"/>
              <a:gd name="connsiteY2892" fmla="*/ 106680 h 4938712"/>
              <a:gd name="connsiteX2893" fmla="*/ 874713 w 6230937"/>
              <a:gd name="connsiteY2893" fmla="*/ 108903 h 4938712"/>
              <a:gd name="connsiteX2894" fmla="*/ 880428 w 6230937"/>
              <a:gd name="connsiteY2894" fmla="*/ 111760 h 4938712"/>
              <a:gd name="connsiteX2895" fmla="*/ 886778 w 6230937"/>
              <a:gd name="connsiteY2895" fmla="*/ 114618 h 4938712"/>
              <a:gd name="connsiteX2896" fmla="*/ 893763 w 6230937"/>
              <a:gd name="connsiteY2896" fmla="*/ 118110 h 4938712"/>
              <a:gd name="connsiteX2897" fmla="*/ 900430 w 6230937"/>
              <a:gd name="connsiteY2897" fmla="*/ 121920 h 4938712"/>
              <a:gd name="connsiteX2898" fmla="*/ 907733 w 6230937"/>
              <a:gd name="connsiteY2898" fmla="*/ 126683 h 4938712"/>
              <a:gd name="connsiteX2899" fmla="*/ 915670 w 6230937"/>
              <a:gd name="connsiteY2899" fmla="*/ 131128 h 4938712"/>
              <a:gd name="connsiteX2900" fmla="*/ 1016953 w 6230937"/>
              <a:gd name="connsiteY2900" fmla="*/ 192088 h 4938712"/>
              <a:gd name="connsiteX2901" fmla="*/ 1028065 w 6230937"/>
              <a:gd name="connsiteY2901" fmla="*/ 201930 h 4938712"/>
              <a:gd name="connsiteX2902" fmla="*/ 1036320 w 6230937"/>
              <a:gd name="connsiteY2902" fmla="*/ 210185 h 4938712"/>
              <a:gd name="connsiteX2903" fmla="*/ 1041718 w 6230937"/>
              <a:gd name="connsiteY2903" fmla="*/ 216535 h 4938712"/>
              <a:gd name="connsiteX2904" fmla="*/ 1045528 w 6230937"/>
              <a:gd name="connsiteY2904" fmla="*/ 220663 h 4938712"/>
              <a:gd name="connsiteX2905" fmla="*/ 1047433 w 6230937"/>
              <a:gd name="connsiteY2905" fmla="*/ 223520 h 4938712"/>
              <a:gd name="connsiteX2906" fmla="*/ 1048702 w 6230937"/>
              <a:gd name="connsiteY2906" fmla="*/ 225108 h 4938712"/>
              <a:gd name="connsiteX2907" fmla="*/ 1049020 w 6230937"/>
              <a:gd name="connsiteY2907" fmla="*/ 225743 h 4938712"/>
              <a:gd name="connsiteX2908" fmla="*/ 1049973 w 6230937"/>
              <a:gd name="connsiteY2908" fmla="*/ 225743 h 4938712"/>
              <a:gd name="connsiteX2909" fmla="*/ 1050925 w 6230937"/>
              <a:gd name="connsiteY2909" fmla="*/ 225425 h 4938712"/>
              <a:gd name="connsiteX2910" fmla="*/ 1053148 w 6230937"/>
              <a:gd name="connsiteY2910" fmla="*/ 224790 h 4938712"/>
              <a:gd name="connsiteX2911" fmla="*/ 1056640 w 6230937"/>
              <a:gd name="connsiteY2911" fmla="*/ 224155 h 4938712"/>
              <a:gd name="connsiteX2912" fmla="*/ 1062355 w 6230937"/>
              <a:gd name="connsiteY2912" fmla="*/ 223838 h 4938712"/>
              <a:gd name="connsiteX2913" fmla="*/ 1070610 w 6230937"/>
              <a:gd name="connsiteY2913" fmla="*/ 224155 h 4938712"/>
              <a:gd name="connsiteX2914" fmla="*/ 1081723 w 6230937"/>
              <a:gd name="connsiteY2914" fmla="*/ 225425 h 4938712"/>
              <a:gd name="connsiteX2915" fmla="*/ 1096645 w 6230937"/>
              <a:gd name="connsiteY2915" fmla="*/ 228283 h 4938712"/>
              <a:gd name="connsiteX2916" fmla="*/ 1115695 w 6230937"/>
              <a:gd name="connsiteY2916" fmla="*/ 231775 h 4938712"/>
              <a:gd name="connsiteX2917" fmla="*/ 1323340 w 6230937"/>
              <a:gd name="connsiteY2917" fmla="*/ 273685 h 4938712"/>
              <a:gd name="connsiteX2918" fmla="*/ 1431608 w 6230937"/>
              <a:gd name="connsiteY2918" fmla="*/ 81280 h 4938712"/>
              <a:gd name="connsiteX2919" fmla="*/ 1648143 w 6230937"/>
              <a:gd name="connsiteY2919" fmla="*/ 113665 h 4938712"/>
              <a:gd name="connsiteX2920" fmla="*/ 1658303 w 6230937"/>
              <a:gd name="connsiteY2920" fmla="*/ 116523 h 4938712"/>
              <a:gd name="connsiteX2921" fmla="*/ 1667193 w 6230937"/>
              <a:gd name="connsiteY2921" fmla="*/ 118428 h 4938712"/>
              <a:gd name="connsiteX2922" fmla="*/ 1675448 w 6230937"/>
              <a:gd name="connsiteY2922" fmla="*/ 120333 h 4938712"/>
              <a:gd name="connsiteX2923" fmla="*/ 1683068 w 6230937"/>
              <a:gd name="connsiteY2923" fmla="*/ 121603 h 4938712"/>
              <a:gd name="connsiteX2924" fmla="*/ 1697038 w 6230937"/>
              <a:gd name="connsiteY2924" fmla="*/ 123825 h 4938712"/>
              <a:gd name="connsiteX2925" fmla="*/ 1709103 w 6230937"/>
              <a:gd name="connsiteY2925" fmla="*/ 125730 h 4938712"/>
              <a:gd name="connsiteX2926" fmla="*/ 1715135 w 6230937"/>
              <a:gd name="connsiteY2926" fmla="*/ 127318 h 4938712"/>
              <a:gd name="connsiteX2927" fmla="*/ 1720850 w 6230937"/>
              <a:gd name="connsiteY2927" fmla="*/ 129223 h 4938712"/>
              <a:gd name="connsiteX2928" fmla="*/ 1726248 w 6230937"/>
              <a:gd name="connsiteY2928" fmla="*/ 131445 h 4938712"/>
              <a:gd name="connsiteX2929" fmla="*/ 1732280 w 6230937"/>
              <a:gd name="connsiteY2929" fmla="*/ 134620 h 4938712"/>
              <a:gd name="connsiteX2930" fmla="*/ 1737678 w 6230937"/>
              <a:gd name="connsiteY2930" fmla="*/ 138748 h 4938712"/>
              <a:gd name="connsiteX2931" fmla="*/ 1744028 w 6230937"/>
              <a:gd name="connsiteY2931" fmla="*/ 143193 h 4938712"/>
              <a:gd name="connsiteX2932" fmla="*/ 1750060 w 6230937"/>
              <a:gd name="connsiteY2932" fmla="*/ 149225 h 4938712"/>
              <a:gd name="connsiteX2933" fmla="*/ 1756728 w 6230937"/>
              <a:gd name="connsiteY2933" fmla="*/ 155893 h 4938712"/>
              <a:gd name="connsiteX2934" fmla="*/ 1766570 w 6230937"/>
              <a:gd name="connsiteY2934" fmla="*/ 165735 h 4938712"/>
              <a:gd name="connsiteX2935" fmla="*/ 1775143 w 6230937"/>
              <a:gd name="connsiteY2935" fmla="*/ 174308 h 4938712"/>
              <a:gd name="connsiteX2936" fmla="*/ 1783715 w 6230937"/>
              <a:gd name="connsiteY2936" fmla="*/ 182563 h 4938712"/>
              <a:gd name="connsiteX2937" fmla="*/ 1791653 w 6230937"/>
              <a:gd name="connsiteY2937" fmla="*/ 189865 h 4938712"/>
              <a:gd name="connsiteX2938" fmla="*/ 1800860 w 6230937"/>
              <a:gd name="connsiteY2938" fmla="*/ 197485 h 4938712"/>
              <a:gd name="connsiteX2939" fmla="*/ 1810068 w 6230937"/>
              <a:gd name="connsiteY2939" fmla="*/ 204788 h 4938712"/>
              <a:gd name="connsiteX2940" fmla="*/ 1820228 w 6230937"/>
              <a:gd name="connsiteY2940" fmla="*/ 212090 h 4938712"/>
              <a:gd name="connsiteX2941" fmla="*/ 1831975 w 6230937"/>
              <a:gd name="connsiteY2941" fmla="*/ 220345 h 4938712"/>
              <a:gd name="connsiteX2942" fmla="*/ 1897380 w 6230937"/>
              <a:gd name="connsiteY2942" fmla="*/ 6985 h 4938712"/>
              <a:gd name="connsiteX2943" fmla="*/ 1915478 w 6230937"/>
              <a:gd name="connsiteY2943" fmla="*/ 6985 h 4938712"/>
              <a:gd name="connsiteX2944" fmla="*/ 1934845 w 6230937"/>
              <a:gd name="connsiteY2944" fmla="*/ 6350 h 4938712"/>
              <a:gd name="connsiteX2945" fmla="*/ 1953895 w 6230937"/>
              <a:gd name="connsiteY2945" fmla="*/ 5080 h 4938712"/>
              <a:gd name="connsiteX2946" fmla="*/ 1972628 w 6230937"/>
              <a:gd name="connsiteY2946" fmla="*/ 3810 h 4938712"/>
              <a:gd name="connsiteX2947" fmla="*/ 1989773 w 6230937"/>
              <a:gd name="connsiteY2947" fmla="*/ 2858 h 4938712"/>
              <a:gd name="connsiteX2948" fmla="*/ 2005330 w 6230937"/>
              <a:gd name="connsiteY2948" fmla="*/ 1588 h 4938712"/>
              <a:gd name="connsiteX2949" fmla="*/ 2018983 w 6230937"/>
              <a:gd name="connsiteY2949" fmla="*/ 318 h 4938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</a:cxnLst>
            <a:rect l="l" t="t" r="r" b="b"/>
            <a:pathLst>
              <a:path w="6230937" h="4938712">
                <a:moveTo>
                  <a:pt x="3057842" y="1548448"/>
                </a:moveTo>
                <a:lnTo>
                  <a:pt x="3057842" y="1549400"/>
                </a:lnTo>
                <a:lnTo>
                  <a:pt x="3055620" y="1553210"/>
                </a:lnTo>
                <a:lnTo>
                  <a:pt x="3050540" y="1560513"/>
                </a:lnTo>
                <a:lnTo>
                  <a:pt x="3042948" y="1570732"/>
                </a:lnTo>
                <a:lnTo>
                  <a:pt x="3041015" y="1572578"/>
                </a:lnTo>
                <a:lnTo>
                  <a:pt x="3038792" y="1574483"/>
                </a:lnTo>
                <a:lnTo>
                  <a:pt x="3037205" y="1575753"/>
                </a:lnTo>
                <a:lnTo>
                  <a:pt x="3035935" y="1576388"/>
                </a:lnTo>
                <a:lnTo>
                  <a:pt x="3035617" y="1576388"/>
                </a:lnTo>
                <a:lnTo>
                  <a:pt x="3035935" y="1574483"/>
                </a:lnTo>
                <a:lnTo>
                  <a:pt x="3038475" y="1571308"/>
                </a:lnTo>
                <a:lnTo>
                  <a:pt x="3041332" y="1567180"/>
                </a:lnTo>
                <a:lnTo>
                  <a:pt x="3045777" y="1562100"/>
                </a:lnTo>
                <a:lnTo>
                  <a:pt x="3053397" y="1553210"/>
                </a:lnTo>
                <a:close/>
                <a:moveTo>
                  <a:pt x="2029460" y="0"/>
                </a:moveTo>
                <a:lnTo>
                  <a:pt x="2033588" y="0"/>
                </a:lnTo>
                <a:lnTo>
                  <a:pt x="2038350" y="318"/>
                </a:lnTo>
                <a:lnTo>
                  <a:pt x="2043430" y="635"/>
                </a:lnTo>
                <a:lnTo>
                  <a:pt x="2048828" y="1588"/>
                </a:lnTo>
                <a:lnTo>
                  <a:pt x="2060258" y="3493"/>
                </a:lnTo>
                <a:lnTo>
                  <a:pt x="2072640" y="6668"/>
                </a:lnTo>
                <a:lnTo>
                  <a:pt x="2085340" y="10160"/>
                </a:lnTo>
                <a:lnTo>
                  <a:pt x="2098992" y="13970"/>
                </a:lnTo>
                <a:lnTo>
                  <a:pt x="2112645" y="18733"/>
                </a:lnTo>
                <a:lnTo>
                  <a:pt x="2126615" y="23813"/>
                </a:lnTo>
                <a:lnTo>
                  <a:pt x="2140267" y="29210"/>
                </a:lnTo>
                <a:lnTo>
                  <a:pt x="2153602" y="34608"/>
                </a:lnTo>
                <a:lnTo>
                  <a:pt x="2165985" y="40640"/>
                </a:lnTo>
                <a:lnTo>
                  <a:pt x="2178050" y="46355"/>
                </a:lnTo>
                <a:lnTo>
                  <a:pt x="2189480" y="51753"/>
                </a:lnTo>
                <a:lnTo>
                  <a:pt x="2199005" y="57468"/>
                </a:lnTo>
                <a:lnTo>
                  <a:pt x="2207577" y="62548"/>
                </a:lnTo>
                <a:lnTo>
                  <a:pt x="2214245" y="67628"/>
                </a:lnTo>
                <a:lnTo>
                  <a:pt x="2221230" y="73978"/>
                </a:lnTo>
                <a:lnTo>
                  <a:pt x="2231707" y="82868"/>
                </a:lnTo>
                <a:lnTo>
                  <a:pt x="2241867" y="92710"/>
                </a:lnTo>
                <a:lnTo>
                  <a:pt x="2248535" y="98425"/>
                </a:lnTo>
                <a:lnTo>
                  <a:pt x="2276475" y="134620"/>
                </a:lnTo>
                <a:lnTo>
                  <a:pt x="2280285" y="117475"/>
                </a:lnTo>
                <a:lnTo>
                  <a:pt x="2284412" y="97790"/>
                </a:lnTo>
                <a:lnTo>
                  <a:pt x="2287270" y="87313"/>
                </a:lnTo>
                <a:lnTo>
                  <a:pt x="2289810" y="76200"/>
                </a:lnTo>
                <a:lnTo>
                  <a:pt x="2292667" y="65723"/>
                </a:lnTo>
                <a:lnTo>
                  <a:pt x="2296160" y="55563"/>
                </a:lnTo>
                <a:lnTo>
                  <a:pt x="2299970" y="46038"/>
                </a:lnTo>
                <a:lnTo>
                  <a:pt x="2304415" y="36513"/>
                </a:lnTo>
                <a:lnTo>
                  <a:pt x="2306638" y="32385"/>
                </a:lnTo>
                <a:lnTo>
                  <a:pt x="2308860" y="28575"/>
                </a:lnTo>
                <a:lnTo>
                  <a:pt x="2311717" y="24448"/>
                </a:lnTo>
                <a:lnTo>
                  <a:pt x="2313940" y="21273"/>
                </a:lnTo>
                <a:lnTo>
                  <a:pt x="2317115" y="18415"/>
                </a:lnTo>
                <a:lnTo>
                  <a:pt x="2320290" y="15240"/>
                </a:lnTo>
                <a:lnTo>
                  <a:pt x="2323465" y="12700"/>
                </a:lnTo>
                <a:lnTo>
                  <a:pt x="2326322" y="10795"/>
                </a:lnTo>
                <a:lnTo>
                  <a:pt x="2330133" y="9208"/>
                </a:lnTo>
                <a:lnTo>
                  <a:pt x="2333942" y="8255"/>
                </a:lnTo>
                <a:lnTo>
                  <a:pt x="2337435" y="7303"/>
                </a:lnTo>
                <a:lnTo>
                  <a:pt x="2341562" y="6985"/>
                </a:lnTo>
                <a:lnTo>
                  <a:pt x="2358390" y="7303"/>
                </a:lnTo>
                <a:lnTo>
                  <a:pt x="2369820" y="8255"/>
                </a:lnTo>
                <a:lnTo>
                  <a:pt x="2373947" y="8573"/>
                </a:lnTo>
                <a:lnTo>
                  <a:pt x="2376805" y="9208"/>
                </a:lnTo>
                <a:lnTo>
                  <a:pt x="2379027" y="10160"/>
                </a:lnTo>
                <a:lnTo>
                  <a:pt x="2380615" y="10795"/>
                </a:lnTo>
                <a:lnTo>
                  <a:pt x="2381885" y="11748"/>
                </a:lnTo>
                <a:lnTo>
                  <a:pt x="2382202" y="12383"/>
                </a:lnTo>
                <a:lnTo>
                  <a:pt x="2382520" y="13335"/>
                </a:lnTo>
                <a:lnTo>
                  <a:pt x="2382837" y="13653"/>
                </a:lnTo>
                <a:lnTo>
                  <a:pt x="2382837" y="14288"/>
                </a:lnTo>
                <a:lnTo>
                  <a:pt x="2383473" y="15240"/>
                </a:lnTo>
                <a:lnTo>
                  <a:pt x="2384107" y="15558"/>
                </a:lnTo>
                <a:lnTo>
                  <a:pt x="2384742" y="15875"/>
                </a:lnTo>
                <a:lnTo>
                  <a:pt x="2459673" y="18415"/>
                </a:lnTo>
                <a:lnTo>
                  <a:pt x="2469832" y="19050"/>
                </a:lnTo>
                <a:lnTo>
                  <a:pt x="2478087" y="20320"/>
                </a:lnTo>
                <a:lnTo>
                  <a:pt x="2484120" y="21273"/>
                </a:lnTo>
                <a:lnTo>
                  <a:pt x="2489200" y="22860"/>
                </a:lnTo>
                <a:lnTo>
                  <a:pt x="2492692" y="24448"/>
                </a:lnTo>
                <a:lnTo>
                  <a:pt x="2495867" y="26035"/>
                </a:lnTo>
                <a:lnTo>
                  <a:pt x="2498090" y="27623"/>
                </a:lnTo>
                <a:lnTo>
                  <a:pt x="2500630" y="29210"/>
                </a:lnTo>
                <a:lnTo>
                  <a:pt x="2502852" y="31115"/>
                </a:lnTo>
                <a:lnTo>
                  <a:pt x="2506027" y="32703"/>
                </a:lnTo>
                <a:lnTo>
                  <a:pt x="2509520" y="34608"/>
                </a:lnTo>
                <a:lnTo>
                  <a:pt x="2514282" y="36195"/>
                </a:lnTo>
                <a:lnTo>
                  <a:pt x="2519997" y="37783"/>
                </a:lnTo>
                <a:lnTo>
                  <a:pt x="2527300" y="39370"/>
                </a:lnTo>
                <a:lnTo>
                  <a:pt x="2537142" y="40958"/>
                </a:lnTo>
                <a:lnTo>
                  <a:pt x="2548890" y="41910"/>
                </a:lnTo>
                <a:lnTo>
                  <a:pt x="2553653" y="42545"/>
                </a:lnTo>
                <a:lnTo>
                  <a:pt x="2557145" y="42545"/>
                </a:lnTo>
                <a:lnTo>
                  <a:pt x="2560002" y="42545"/>
                </a:lnTo>
                <a:lnTo>
                  <a:pt x="2562225" y="41910"/>
                </a:lnTo>
                <a:lnTo>
                  <a:pt x="2564765" y="41275"/>
                </a:lnTo>
                <a:lnTo>
                  <a:pt x="2566670" y="40640"/>
                </a:lnTo>
                <a:lnTo>
                  <a:pt x="2567940" y="40640"/>
                </a:lnTo>
                <a:lnTo>
                  <a:pt x="2569527" y="40640"/>
                </a:lnTo>
                <a:lnTo>
                  <a:pt x="2571115" y="40640"/>
                </a:lnTo>
                <a:lnTo>
                  <a:pt x="2573655" y="41275"/>
                </a:lnTo>
                <a:lnTo>
                  <a:pt x="2581275" y="43180"/>
                </a:lnTo>
                <a:lnTo>
                  <a:pt x="2592705" y="47625"/>
                </a:lnTo>
                <a:lnTo>
                  <a:pt x="2600325" y="50165"/>
                </a:lnTo>
                <a:lnTo>
                  <a:pt x="2607310" y="53658"/>
                </a:lnTo>
                <a:lnTo>
                  <a:pt x="2614295" y="58103"/>
                </a:lnTo>
                <a:lnTo>
                  <a:pt x="2620963" y="62230"/>
                </a:lnTo>
                <a:lnTo>
                  <a:pt x="2626678" y="67310"/>
                </a:lnTo>
                <a:lnTo>
                  <a:pt x="2632710" y="72390"/>
                </a:lnTo>
                <a:lnTo>
                  <a:pt x="2638425" y="78105"/>
                </a:lnTo>
                <a:lnTo>
                  <a:pt x="2643505" y="84138"/>
                </a:lnTo>
                <a:lnTo>
                  <a:pt x="2648585" y="89853"/>
                </a:lnTo>
                <a:lnTo>
                  <a:pt x="2653665" y="96203"/>
                </a:lnTo>
                <a:lnTo>
                  <a:pt x="2657792" y="102870"/>
                </a:lnTo>
                <a:lnTo>
                  <a:pt x="2662238" y="109538"/>
                </a:lnTo>
                <a:lnTo>
                  <a:pt x="2670492" y="122555"/>
                </a:lnTo>
                <a:lnTo>
                  <a:pt x="2677477" y="135573"/>
                </a:lnTo>
                <a:lnTo>
                  <a:pt x="2681287" y="131128"/>
                </a:lnTo>
                <a:lnTo>
                  <a:pt x="2682875" y="129223"/>
                </a:lnTo>
                <a:lnTo>
                  <a:pt x="2685097" y="126048"/>
                </a:lnTo>
                <a:lnTo>
                  <a:pt x="2691130" y="116840"/>
                </a:lnTo>
                <a:lnTo>
                  <a:pt x="2720340" y="60008"/>
                </a:lnTo>
                <a:lnTo>
                  <a:pt x="2784475" y="63183"/>
                </a:lnTo>
                <a:lnTo>
                  <a:pt x="2794635" y="63183"/>
                </a:lnTo>
                <a:lnTo>
                  <a:pt x="2801302" y="62548"/>
                </a:lnTo>
                <a:lnTo>
                  <a:pt x="2805112" y="62230"/>
                </a:lnTo>
                <a:lnTo>
                  <a:pt x="2807335" y="62230"/>
                </a:lnTo>
                <a:lnTo>
                  <a:pt x="2810192" y="62230"/>
                </a:lnTo>
                <a:lnTo>
                  <a:pt x="2814320" y="63183"/>
                </a:lnTo>
                <a:lnTo>
                  <a:pt x="2821305" y="64770"/>
                </a:lnTo>
                <a:lnTo>
                  <a:pt x="2832418" y="66993"/>
                </a:lnTo>
                <a:lnTo>
                  <a:pt x="2843530" y="70168"/>
                </a:lnTo>
                <a:lnTo>
                  <a:pt x="2851467" y="72073"/>
                </a:lnTo>
                <a:lnTo>
                  <a:pt x="2856230" y="73978"/>
                </a:lnTo>
                <a:lnTo>
                  <a:pt x="2859722" y="75248"/>
                </a:lnTo>
                <a:lnTo>
                  <a:pt x="2862580" y="76200"/>
                </a:lnTo>
                <a:lnTo>
                  <a:pt x="2867025" y="77470"/>
                </a:lnTo>
                <a:lnTo>
                  <a:pt x="2874010" y="78740"/>
                </a:lnTo>
                <a:lnTo>
                  <a:pt x="2884487" y="79693"/>
                </a:lnTo>
                <a:lnTo>
                  <a:pt x="2892742" y="80645"/>
                </a:lnTo>
                <a:lnTo>
                  <a:pt x="2900045" y="80963"/>
                </a:lnTo>
                <a:lnTo>
                  <a:pt x="2907982" y="81280"/>
                </a:lnTo>
                <a:lnTo>
                  <a:pt x="2914968" y="81280"/>
                </a:lnTo>
                <a:lnTo>
                  <a:pt x="2922270" y="81915"/>
                </a:lnTo>
                <a:lnTo>
                  <a:pt x="2929573" y="82233"/>
                </a:lnTo>
                <a:lnTo>
                  <a:pt x="2937510" y="82868"/>
                </a:lnTo>
                <a:lnTo>
                  <a:pt x="2945130" y="84138"/>
                </a:lnTo>
                <a:lnTo>
                  <a:pt x="2949257" y="84773"/>
                </a:lnTo>
                <a:lnTo>
                  <a:pt x="2953068" y="86043"/>
                </a:lnTo>
                <a:lnTo>
                  <a:pt x="2957512" y="87630"/>
                </a:lnTo>
                <a:lnTo>
                  <a:pt x="2961958" y="89218"/>
                </a:lnTo>
                <a:lnTo>
                  <a:pt x="2972117" y="93980"/>
                </a:lnTo>
                <a:lnTo>
                  <a:pt x="2982912" y="99378"/>
                </a:lnTo>
                <a:lnTo>
                  <a:pt x="2994660" y="105410"/>
                </a:lnTo>
                <a:lnTo>
                  <a:pt x="3006725" y="112395"/>
                </a:lnTo>
                <a:lnTo>
                  <a:pt x="3018790" y="120333"/>
                </a:lnTo>
                <a:lnTo>
                  <a:pt x="3030855" y="128588"/>
                </a:lnTo>
                <a:lnTo>
                  <a:pt x="3042285" y="137160"/>
                </a:lnTo>
                <a:lnTo>
                  <a:pt x="3053080" y="146050"/>
                </a:lnTo>
                <a:lnTo>
                  <a:pt x="3058160" y="150813"/>
                </a:lnTo>
                <a:lnTo>
                  <a:pt x="3062922" y="155258"/>
                </a:lnTo>
                <a:lnTo>
                  <a:pt x="3067685" y="160020"/>
                </a:lnTo>
                <a:lnTo>
                  <a:pt x="3071495" y="164148"/>
                </a:lnTo>
                <a:lnTo>
                  <a:pt x="3075305" y="168910"/>
                </a:lnTo>
                <a:lnTo>
                  <a:pt x="3078798" y="173673"/>
                </a:lnTo>
                <a:lnTo>
                  <a:pt x="3081655" y="177800"/>
                </a:lnTo>
                <a:lnTo>
                  <a:pt x="3084195" y="182245"/>
                </a:lnTo>
                <a:lnTo>
                  <a:pt x="3086417" y="186373"/>
                </a:lnTo>
                <a:lnTo>
                  <a:pt x="3087687" y="190818"/>
                </a:lnTo>
                <a:lnTo>
                  <a:pt x="3088640" y="194945"/>
                </a:lnTo>
                <a:lnTo>
                  <a:pt x="3088957" y="199073"/>
                </a:lnTo>
                <a:lnTo>
                  <a:pt x="3088640" y="224155"/>
                </a:lnTo>
                <a:lnTo>
                  <a:pt x="3087687" y="249873"/>
                </a:lnTo>
                <a:lnTo>
                  <a:pt x="3087052" y="275590"/>
                </a:lnTo>
                <a:lnTo>
                  <a:pt x="3085465" y="301625"/>
                </a:lnTo>
                <a:lnTo>
                  <a:pt x="3083560" y="327978"/>
                </a:lnTo>
                <a:lnTo>
                  <a:pt x="3081655" y="354013"/>
                </a:lnTo>
                <a:lnTo>
                  <a:pt x="3079115" y="380048"/>
                </a:lnTo>
                <a:lnTo>
                  <a:pt x="3076575" y="406083"/>
                </a:lnTo>
                <a:lnTo>
                  <a:pt x="3073400" y="431800"/>
                </a:lnTo>
                <a:lnTo>
                  <a:pt x="3070225" y="457518"/>
                </a:lnTo>
                <a:lnTo>
                  <a:pt x="3066732" y="483235"/>
                </a:lnTo>
                <a:lnTo>
                  <a:pt x="3063240" y="508318"/>
                </a:lnTo>
                <a:lnTo>
                  <a:pt x="3059430" y="533400"/>
                </a:lnTo>
                <a:lnTo>
                  <a:pt x="3055620" y="557848"/>
                </a:lnTo>
                <a:lnTo>
                  <a:pt x="3051492" y="581978"/>
                </a:lnTo>
                <a:lnTo>
                  <a:pt x="3047365" y="605790"/>
                </a:lnTo>
                <a:lnTo>
                  <a:pt x="2904807" y="1787525"/>
                </a:lnTo>
                <a:lnTo>
                  <a:pt x="2903220" y="1827848"/>
                </a:lnTo>
                <a:lnTo>
                  <a:pt x="2901632" y="1866900"/>
                </a:lnTo>
                <a:lnTo>
                  <a:pt x="2900045" y="1904682"/>
                </a:lnTo>
                <a:lnTo>
                  <a:pt x="2898457" y="1941512"/>
                </a:lnTo>
                <a:lnTo>
                  <a:pt x="2896870" y="1977707"/>
                </a:lnTo>
                <a:lnTo>
                  <a:pt x="2895282" y="2013267"/>
                </a:lnTo>
                <a:lnTo>
                  <a:pt x="2894013" y="2048192"/>
                </a:lnTo>
                <a:lnTo>
                  <a:pt x="2891790" y="2083435"/>
                </a:lnTo>
                <a:lnTo>
                  <a:pt x="2889567" y="2118043"/>
                </a:lnTo>
                <a:lnTo>
                  <a:pt x="2887662" y="2152650"/>
                </a:lnTo>
                <a:lnTo>
                  <a:pt x="2884805" y="2187257"/>
                </a:lnTo>
                <a:lnTo>
                  <a:pt x="2882265" y="2222182"/>
                </a:lnTo>
                <a:lnTo>
                  <a:pt x="2879090" y="2258060"/>
                </a:lnTo>
                <a:lnTo>
                  <a:pt x="2875597" y="2294255"/>
                </a:lnTo>
                <a:lnTo>
                  <a:pt x="2871787" y="2331402"/>
                </a:lnTo>
                <a:lnTo>
                  <a:pt x="2867343" y="2369502"/>
                </a:lnTo>
                <a:lnTo>
                  <a:pt x="2865755" y="2383155"/>
                </a:lnTo>
                <a:lnTo>
                  <a:pt x="2865437" y="2396490"/>
                </a:lnTo>
                <a:lnTo>
                  <a:pt x="2865120" y="2409507"/>
                </a:lnTo>
                <a:lnTo>
                  <a:pt x="2865437" y="2422207"/>
                </a:lnTo>
                <a:lnTo>
                  <a:pt x="2866707" y="2446655"/>
                </a:lnTo>
                <a:lnTo>
                  <a:pt x="2868612" y="2470785"/>
                </a:lnTo>
                <a:lnTo>
                  <a:pt x="2870518" y="2494597"/>
                </a:lnTo>
                <a:lnTo>
                  <a:pt x="2871787" y="2519362"/>
                </a:lnTo>
                <a:lnTo>
                  <a:pt x="2872105" y="2532380"/>
                </a:lnTo>
                <a:lnTo>
                  <a:pt x="2871787" y="2545397"/>
                </a:lnTo>
                <a:lnTo>
                  <a:pt x="2870835" y="2559050"/>
                </a:lnTo>
                <a:lnTo>
                  <a:pt x="2869247" y="2573020"/>
                </a:lnTo>
                <a:lnTo>
                  <a:pt x="2868295" y="2586037"/>
                </a:lnTo>
                <a:lnTo>
                  <a:pt x="2867343" y="2598420"/>
                </a:lnTo>
                <a:lnTo>
                  <a:pt x="2867025" y="2610485"/>
                </a:lnTo>
                <a:lnTo>
                  <a:pt x="2867025" y="2622867"/>
                </a:lnTo>
                <a:lnTo>
                  <a:pt x="2867343" y="2646997"/>
                </a:lnTo>
                <a:lnTo>
                  <a:pt x="2868930" y="2670810"/>
                </a:lnTo>
                <a:lnTo>
                  <a:pt x="2870200" y="2694305"/>
                </a:lnTo>
                <a:lnTo>
                  <a:pt x="2871152" y="2717482"/>
                </a:lnTo>
                <a:lnTo>
                  <a:pt x="2871152" y="2729547"/>
                </a:lnTo>
                <a:lnTo>
                  <a:pt x="2870835" y="2741295"/>
                </a:lnTo>
                <a:lnTo>
                  <a:pt x="2870518" y="2753042"/>
                </a:lnTo>
                <a:lnTo>
                  <a:pt x="2869247" y="2765107"/>
                </a:lnTo>
                <a:lnTo>
                  <a:pt x="2867660" y="2782252"/>
                </a:lnTo>
                <a:lnTo>
                  <a:pt x="2866390" y="2799397"/>
                </a:lnTo>
                <a:lnTo>
                  <a:pt x="2864803" y="2817177"/>
                </a:lnTo>
                <a:lnTo>
                  <a:pt x="2863532" y="2835592"/>
                </a:lnTo>
                <a:lnTo>
                  <a:pt x="2862580" y="2854325"/>
                </a:lnTo>
                <a:lnTo>
                  <a:pt x="2861945" y="2874327"/>
                </a:lnTo>
                <a:lnTo>
                  <a:pt x="2861628" y="2895600"/>
                </a:lnTo>
                <a:lnTo>
                  <a:pt x="2861628" y="2917825"/>
                </a:lnTo>
                <a:lnTo>
                  <a:pt x="2865120" y="2913062"/>
                </a:lnTo>
                <a:lnTo>
                  <a:pt x="2865755" y="2911792"/>
                </a:lnTo>
                <a:lnTo>
                  <a:pt x="2867343" y="2907982"/>
                </a:lnTo>
                <a:lnTo>
                  <a:pt x="2871787" y="2895917"/>
                </a:lnTo>
                <a:lnTo>
                  <a:pt x="2895282" y="2756217"/>
                </a:lnTo>
                <a:lnTo>
                  <a:pt x="2894330" y="2735580"/>
                </a:lnTo>
                <a:lnTo>
                  <a:pt x="2894013" y="2720975"/>
                </a:lnTo>
                <a:lnTo>
                  <a:pt x="2894013" y="2715577"/>
                </a:lnTo>
                <a:lnTo>
                  <a:pt x="2894013" y="2711450"/>
                </a:lnTo>
                <a:lnTo>
                  <a:pt x="2894647" y="2707957"/>
                </a:lnTo>
                <a:lnTo>
                  <a:pt x="2895282" y="2704465"/>
                </a:lnTo>
                <a:lnTo>
                  <a:pt x="2897822" y="2698432"/>
                </a:lnTo>
                <a:lnTo>
                  <a:pt x="2901315" y="2691765"/>
                </a:lnTo>
                <a:lnTo>
                  <a:pt x="2906078" y="2682557"/>
                </a:lnTo>
                <a:lnTo>
                  <a:pt x="2912110" y="2668587"/>
                </a:lnTo>
                <a:lnTo>
                  <a:pt x="2919095" y="2652395"/>
                </a:lnTo>
                <a:lnTo>
                  <a:pt x="2923223" y="2642870"/>
                </a:lnTo>
                <a:lnTo>
                  <a:pt x="2923857" y="2640012"/>
                </a:lnTo>
                <a:lnTo>
                  <a:pt x="2924175" y="2638107"/>
                </a:lnTo>
                <a:lnTo>
                  <a:pt x="2924175" y="2636520"/>
                </a:lnTo>
                <a:lnTo>
                  <a:pt x="2923857" y="2635250"/>
                </a:lnTo>
                <a:lnTo>
                  <a:pt x="2922270" y="2632392"/>
                </a:lnTo>
                <a:lnTo>
                  <a:pt x="2920365" y="2626360"/>
                </a:lnTo>
                <a:lnTo>
                  <a:pt x="2919095" y="2621915"/>
                </a:lnTo>
                <a:lnTo>
                  <a:pt x="2918460" y="2615882"/>
                </a:lnTo>
                <a:lnTo>
                  <a:pt x="2918142" y="2608262"/>
                </a:lnTo>
                <a:lnTo>
                  <a:pt x="2917508" y="2598102"/>
                </a:lnTo>
                <a:lnTo>
                  <a:pt x="2917508" y="2587942"/>
                </a:lnTo>
                <a:lnTo>
                  <a:pt x="2918460" y="2577782"/>
                </a:lnTo>
                <a:lnTo>
                  <a:pt x="2919730" y="2567305"/>
                </a:lnTo>
                <a:lnTo>
                  <a:pt x="2920683" y="2556510"/>
                </a:lnTo>
                <a:lnTo>
                  <a:pt x="2924492" y="2534602"/>
                </a:lnTo>
                <a:lnTo>
                  <a:pt x="2928620" y="2513012"/>
                </a:lnTo>
                <a:lnTo>
                  <a:pt x="2932747" y="2492375"/>
                </a:lnTo>
                <a:lnTo>
                  <a:pt x="2935922" y="2473960"/>
                </a:lnTo>
                <a:lnTo>
                  <a:pt x="2937510" y="2465387"/>
                </a:lnTo>
                <a:lnTo>
                  <a:pt x="2938145" y="2457450"/>
                </a:lnTo>
                <a:lnTo>
                  <a:pt x="2938145" y="2450147"/>
                </a:lnTo>
                <a:lnTo>
                  <a:pt x="2938145" y="2443797"/>
                </a:lnTo>
                <a:lnTo>
                  <a:pt x="2935922" y="2426652"/>
                </a:lnTo>
                <a:lnTo>
                  <a:pt x="2934017" y="2409507"/>
                </a:lnTo>
                <a:lnTo>
                  <a:pt x="2933065" y="2401570"/>
                </a:lnTo>
                <a:lnTo>
                  <a:pt x="2932747" y="2393315"/>
                </a:lnTo>
                <a:lnTo>
                  <a:pt x="2933065" y="2385377"/>
                </a:lnTo>
                <a:lnTo>
                  <a:pt x="2934335" y="2378075"/>
                </a:lnTo>
                <a:lnTo>
                  <a:pt x="2935288" y="2374582"/>
                </a:lnTo>
                <a:lnTo>
                  <a:pt x="2935922" y="2371090"/>
                </a:lnTo>
                <a:lnTo>
                  <a:pt x="2937510" y="2367915"/>
                </a:lnTo>
                <a:lnTo>
                  <a:pt x="2938780" y="2364740"/>
                </a:lnTo>
                <a:lnTo>
                  <a:pt x="2940685" y="2361565"/>
                </a:lnTo>
                <a:lnTo>
                  <a:pt x="2942907" y="2359025"/>
                </a:lnTo>
                <a:lnTo>
                  <a:pt x="2945130" y="2356167"/>
                </a:lnTo>
                <a:lnTo>
                  <a:pt x="2947987" y="2353945"/>
                </a:lnTo>
                <a:lnTo>
                  <a:pt x="2951162" y="2352040"/>
                </a:lnTo>
                <a:lnTo>
                  <a:pt x="2954655" y="2349500"/>
                </a:lnTo>
                <a:lnTo>
                  <a:pt x="2958465" y="2348230"/>
                </a:lnTo>
                <a:lnTo>
                  <a:pt x="2962910" y="2346642"/>
                </a:lnTo>
                <a:lnTo>
                  <a:pt x="2967990" y="2345372"/>
                </a:lnTo>
                <a:lnTo>
                  <a:pt x="2973070" y="2344102"/>
                </a:lnTo>
                <a:lnTo>
                  <a:pt x="2978785" y="2343467"/>
                </a:lnTo>
                <a:lnTo>
                  <a:pt x="2984500" y="2343150"/>
                </a:lnTo>
                <a:lnTo>
                  <a:pt x="2986722" y="2343150"/>
                </a:lnTo>
                <a:lnTo>
                  <a:pt x="2988627" y="2343150"/>
                </a:lnTo>
                <a:lnTo>
                  <a:pt x="2989580" y="2342515"/>
                </a:lnTo>
                <a:lnTo>
                  <a:pt x="2991168" y="2341880"/>
                </a:lnTo>
                <a:lnTo>
                  <a:pt x="2987675" y="2335530"/>
                </a:lnTo>
                <a:lnTo>
                  <a:pt x="2985453" y="2331085"/>
                </a:lnTo>
                <a:lnTo>
                  <a:pt x="2983865" y="2327910"/>
                </a:lnTo>
                <a:lnTo>
                  <a:pt x="2982912" y="2324735"/>
                </a:lnTo>
                <a:lnTo>
                  <a:pt x="2982278" y="2321242"/>
                </a:lnTo>
                <a:lnTo>
                  <a:pt x="2981960" y="2316480"/>
                </a:lnTo>
                <a:lnTo>
                  <a:pt x="2981007" y="2309495"/>
                </a:lnTo>
                <a:lnTo>
                  <a:pt x="2980372" y="2299652"/>
                </a:lnTo>
                <a:lnTo>
                  <a:pt x="2973070" y="2304415"/>
                </a:lnTo>
                <a:lnTo>
                  <a:pt x="2968307" y="2307272"/>
                </a:lnTo>
                <a:lnTo>
                  <a:pt x="2965132" y="2308225"/>
                </a:lnTo>
                <a:lnTo>
                  <a:pt x="2963545" y="2309495"/>
                </a:lnTo>
                <a:lnTo>
                  <a:pt x="2962910" y="2311400"/>
                </a:lnTo>
                <a:lnTo>
                  <a:pt x="2961958" y="2315527"/>
                </a:lnTo>
                <a:lnTo>
                  <a:pt x="2961005" y="2321560"/>
                </a:lnTo>
                <a:lnTo>
                  <a:pt x="2958783" y="2331402"/>
                </a:lnTo>
                <a:lnTo>
                  <a:pt x="2954655" y="2331402"/>
                </a:lnTo>
                <a:lnTo>
                  <a:pt x="2948305" y="2331402"/>
                </a:lnTo>
                <a:lnTo>
                  <a:pt x="2947352" y="2330450"/>
                </a:lnTo>
                <a:lnTo>
                  <a:pt x="2946400" y="2328862"/>
                </a:lnTo>
                <a:lnTo>
                  <a:pt x="2946082" y="2326957"/>
                </a:lnTo>
                <a:lnTo>
                  <a:pt x="2946082" y="2324417"/>
                </a:lnTo>
                <a:lnTo>
                  <a:pt x="2946718" y="2320290"/>
                </a:lnTo>
                <a:lnTo>
                  <a:pt x="2947987" y="2315845"/>
                </a:lnTo>
                <a:lnTo>
                  <a:pt x="2949893" y="2310447"/>
                </a:lnTo>
                <a:lnTo>
                  <a:pt x="2953068" y="2303462"/>
                </a:lnTo>
                <a:lnTo>
                  <a:pt x="2956560" y="2292667"/>
                </a:lnTo>
                <a:lnTo>
                  <a:pt x="2958465" y="2289810"/>
                </a:lnTo>
                <a:lnTo>
                  <a:pt x="2964498" y="2289810"/>
                </a:lnTo>
                <a:lnTo>
                  <a:pt x="2980690" y="2288857"/>
                </a:lnTo>
                <a:lnTo>
                  <a:pt x="2978467" y="2283142"/>
                </a:lnTo>
                <a:lnTo>
                  <a:pt x="2975610" y="2278062"/>
                </a:lnTo>
                <a:lnTo>
                  <a:pt x="2973388" y="2273300"/>
                </a:lnTo>
                <a:lnTo>
                  <a:pt x="2970530" y="2269172"/>
                </a:lnTo>
                <a:lnTo>
                  <a:pt x="2966085" y="2261235"/>
                </a:lnTo>
                <a:lnTo>
                  <a:pt x="2961323" y="2253615"/>
                </a:lnTo>
                <a:lnTo>
                  <a:pt x="2959735" y="2249170"/>
                </a:lnTo>
                <a:lnTo>
                  <a:pt x="2958147" y="2245042"/>
                </a:lnTo>
                <a:lnTo>
                  <a:pt x="2956877" y="2239963"/>
                </a:lnTo>
                <a:lnTo>
                  <a:pt x="2956242" y="2234247"/>
                </a:lnTo>
                <a:lnTo>
                  <a:pt x="2956242" y="2227898"/>
                </a:lnTo>
                <a:lnTo>
                  <a:pt x="2956242" y="2220912"/>
                </a:lnTo>
                <a:lnTo>
                  <a:pt x="2957512" y="2212657"/>
                </a:lnTo>
                <a:lnTo>
                  <a:pt x="2958783" y="2203132"/>
                </a:lnTo>
                <a:lnTo>
                  <a:pt x="2962275" y="2206307"/>
                </a:lnTo>
                <a:lnTo>
                  <a:pt x="2965132" y="2209165"/>
                </a:lnTo>
                <a:lnTo>
                  <a:pt x="2967355" y="2212340"/>
                </a:lnTo>
                <a:lnTo>
                  <a:pt x="2969895" y="2215832"/>
                </a:lnTo>
                <a:lnTo>
                  <a:pt x="2973388" y="2222817"/>
                </a:lnTo>
                <a:lnTo>
                  <a:pt x="2975610" y="2229485"/>
                </a:lnTo>
                <a:lnTo>
                  <a:pt x="2978150" y="2235835"/>
                </a:lnTo>
                <a:lnTo>
                  <a:pt x="2980690" y="2241550"/>
                </a:lnTo>
                <a:lnTo>
                  <a:pt x="2982278" y="2243772"/>
                </a:lnTo>
                <a:lnTo>
                  <a:pt x="2983865" y="2245677"/>
                </a:lnTo>
                <a:lnTo>
                  <a:pt x="2986087" y="2247265"/>
                </a:lnTo>
                <a:lnTo>
                  <a:pt x="2988627" y="2248535"/>
                </a:lnTo>
                <a:lnTo>
                  <a:pt x="2989262" y="2248852"/>
                </a:lnTo>
                <a:lnTo>
                  <a:pt x="2990215" y="2249487"/>
                </a:lnTo>
                <a:lnTo>
                  <a:pt x="2990532" y="2250757"/>
                </a:lnTo>
                <a:lnTo>
                  <a:pt x="2990850" y="2251392"/>
                </a:lnTo>
                <a:lnTo>
                  <a:pt x="2990850" y="2253933"/>
                </a:lnTo>
                <a:lnTo>
                  <a:pt x="2991485" y="2255837"/>
                </a:lnTo>
                <a:lnTo>
                  <a:pt x="3001327" y="2250440"/>
                </a:lnTo>
                <a:lnTo>
                  <a:pt x="3010217" y="2245360"/>
                </a:lnTo>
                <a:lnTo>
                  <a:pt x="3014663" y="2242820"/>
                </a:lnTo>
                <a:lnTo>
                  <a:pt x="3018472" y="2240597"/>
                </a:lnTo>
                <a:lnTo>
                  <a:pt x="3021965" y="2238375"/>
                </a:lnTo>
                <a:lnTo>
                  <a:pt x="3025140" y="2235835"/>
                </a:lnTo>
                <a:lnTo>
                  <a:pt x="3027362" y="2233295"/>
                </a:lnTo>
                <a:lnTo>
                  <a:pt x="3028950" y="2230120"/>
                </a:lnTo>
                <a:lnTo>
                  <a:pt x="3029902" y="2228532"/>
                </a:lnTo>
                <a:lnTo>
                  <a:pt x="3030220" y="2226945"/>
                </a:lnTo>
                <a:lnTo>
                  <a:pt x="3030537" y="2225357"/>
                </a:lnTo>
                <a:lnTo>
                  <a:pt x="3030537" y="2223452"/>
                </a:lnTo>
                <a:lnTo>
                  <a:pt x="3030220" y="2219642"/>
                </a:lnTo>
                <a:lnTo>
                  <a:pt x="3028950" y="2214880"/>
                </a:lnTo>
                <a:lnTo>
                  <a:pt x="3026727" y="2209800"/>
                </a:lnTo>
                <a:lnTo>
                  <a:pt x="3023235" y="2204402"/>
                </a:lnTo>
                <a:lnTo>
                  <a:pt x="3020378" y="2200592"/>
                </a:lnTo>
                <a:lnTo>
                  <a:pt x="3017203" y="2197100"/>
                </a:lnTo>
                <a:lnTo>
                  <a:pt x="3014663" y="2194242"/>
                </a:lnTo>
                <a:lnTo>
                  <a:pt x="3011805" y="2192020"/>
                </a:lnTo>
                <a:lnTo>
                  <a:pt x="3009582" y="2190115"/>
                </a:lnTo>
                <a:lnTo>
                  <a:pt x="3006725" y="2188527"/>
                </a:lnTo>
                <a:lnTo>
                  <a:pt x="3004185" y="2187257"/>
                </a:lnTo>
                <a:lnTo>
                  <a:pt x="3001645" y="2186940"/>
                </a:lnTo>
                <a:lnTo>
                  <a:pt x="2999423" y="2186622"/>
                </a:lnTo>
                <a:lnTo>
                  <a:pt x="2997200" y="2185988"/>
                </a:lnTo>
                <a:lnTo>
                  <a:pt x="2994660" y="2186622"/>
                </a:lnTo>
                <a:lnTo>
                  <a:pt x="2992755" y="2186622"/>
                </a:lnTo>
                <a:lnTo>
                  <a:pt x="2988627" y="2187575"/>
                </a:lnTo>
                <a:lnTo>
                  <a:pt x="2984500" y="2188845"/>
                </a:lnTo>
                <a:lnTo>
                  <a:pt x="2981642" y="2189480"/>
                </a:lnTo>
                <a:lnTo>
                  <a:pt x="2978467" y="2190432"/>
                </a:lnTo>
                <a:lnTo>
                  <a:pt x="2976880" y="2190432"/>
                </a:lnTo>
                <a:lnTo>
                  <a:pt x="2975610" y="2190432"/>
                </a:lnTo>
                <a:lnTo>
                  <a:pt x="2974340" y="2190115"/>
                </a:lnTo>
                <a:lnTo>
                  <a:pt x="2973388" y="2189162"/>
                </a:lnTo>
                <a:lnTo>
                  <a:pt x="2972435" y="2188210"/>
                </a:lnTo>
                <a:lnTo>
                  <a:pt x="2971800" y="2186622"/>
                </a:lnTo>
                <a:lnTo>
                  <a:pt x="2970847" y="2184400"/>
                </a:lnTo>
                <a:lnTo>
                  <a:pt x="2970213" y="2181860"/>
                </a:lnTo>
                <a:lnTo>
                  <a:pt x="2969577" y="2175510"/>
                </a:lnTo>
                <a:lnTo>
                  <a:pt x="2968942" y="2166620"/>
                </a:lnTo>
                <a:lnTo>
                  <a:pt x="2971482" y="2137727"/>
                </a:lnTo>
                <a:lnTo>
                  <a:pt x="2972435" y="2127567"/>
                </a:lnTo>
                <a:lnTo>
                  <a:pt x="2973388" y="2120265"/>
                </a:lnTo>
                <a:lnTo>
                  <a:pt x="2974022" y="2114232"/>
                </a:lnTo>
                <a:lnTo>
                  <a:pt x="2975292" y="2109152"/>
                </a:lnTo>
                <a:lnTo>
                  <a:pt x="2975928" y="2106612"/>
                </a:lnTo>
                <a:lnTo>
                  <a:pt x="2977197" y="2104072"/>
                </a:lnTo>
                <a:lnTo>
                  <a:pt x="2978467" y="2101532"/>
                </a:lnTo>
                <a:lnTo>
                  <a:pt x="2980055" y="2099310"/>
                </a:lnTo>
                <a:lnTo>
                  <a:pt x="2984500" y="2092960"/>
                </a:lnTo>
                <a:lnTo>
                  <a:pt x="2990850" y="2085657"/>
                </a:lnTo>
                <a:lnTo>
                  <a:pt x="2994660" y="2081847"/>
                </a:lnTo>
                <a:lnTo>
                  <a:pt x="2998787" y="2078672"/>
                </a:lnTo>
                <a:lnTo>
                  <a:pt x="3002280" y="2075815"/>
                </a:lnTo>
                <a:lnTo>
                  <a:pt x="3006090" y="2073275"/>
                </a:lnTo>
                <a:lnTo>
                  <a:pt x="3009582" y="2070735"/>
                </a:lnTo>
                <a:lnTo>
                  <a:pt x="3012757" y="2068195"/>
                </a:lnTo>
                <a:lnTo>
                  <a:pt x="3015932" y="2065655"/>
                </a:lnTo>
                <a:lnTo>
                  <a:pt x="3018155" y="2062797"/>
                </a:lnTo>
                <a:lnTo>
                  <a:pt x="3020060" y="2059622"/>
                </a:lnTo>
                <a:lnTo>
                  <a:pt x="3021647" y="2055177"/>
                </a:lnTo>
                <a:lnTo>
                  <a:pt x="3021965" y="2053272"/>
                </a:lnTo>
                <a:lnTo>
                  <a:pt x="3022282" y="2050732"/>
                </a:lnTo>
                <a:lnTo>
                  <a:pt x="3022282" y="2048192"/>
                </a:lnTo>
                <a:lnTo>
                  <a:pt x="3022282" y="2045017"/>
                </a:lnTo>
                <a:lnTo>
                  <a:pt x="3021330" y="2038667"/>
                </a:lnTo>
                <a:lnTo>
                  <a:pt x="3019742" y="2030730"/>
                </a:lnTo>
                <a:lnTo>
                  <a:pt x="3016885" y="2021840"/>
                </a:lnTo>
                <a:lnTo>
                  <a:pt x="3013075" y="2011362"/>
                </a:lnTo>
                <a:lnTo>
                  <a:pt x="2981007" y="2053272"/>
                </a:lnTo>
                <a:lnTo>
                  <a:pt x="2992120" y="1905317"/>
                </a:lnTo>
                <a:lnTo>
                  <a:pt x="2992437" y="1892617"/>
                </a:lnTo>
                <a:lnTo>
                  <a:pt x="2993708" y="1881187"/>
                </a:lnTo>
                <a:lnTo>
                  <a:pt x="2994342" y="1876108"/>
                </a:lnTo>
                <a:lnTo>
                  <a:pt x="2994977" y="1871662"/>
                </a:lnTo>
                <a:lnTo>
                  <a:pt x="2996247" y="1867217"/>
                </a:lnTo>
                <a:lnTo>
                  <a:pt x="2997517" y="1863407"/>
                </a:lnTo>
                <a:lnTo>
                  <a:pt x="2998787" y="1859597"/>
                </a:lnTo>
                <a:lnTo>
                  <a:pt x="3000058" y="1856105"/>
                </a:lnTo>
                <a:lnTo>
                  <a:pt x="3001645" y="1852612"/>
                </a:lnTo>
                <a:lnTo>
                  <a:pt x="3003232" y="1849438"/>
                </a:lnTo>
                <a:lnTo>
                  <a:pt x="3005137" y="1846580"/>
                </a:lnTo>
                <a:lnTo>
                  <a:pt x="3007360" y="1844040"/>
                </a:lnTo>
                <a:lnTo>
                  <a:pt x="3009582" y="1841500"/>
                </a:lnTo>
                <a:lnTo>
                  <a:pt x="3011805" y="1839278"/>
                </a:lnTo>
                <a:lnTo>
                  <a:pt x="3016885" y="1834833"/>
                </a:lnTo>
                <a:lnTo>
                  <a:pt x="3022282" y="1831340"/>
                </a:lnTo>
                <a:lnTo>
                  <a:pt x="3028632" y="1827530"/>
                </a:lnTo>
                <a:lnTo>
                  <a:pt x="3035300" y="1824355"/>
                </a:lnTo>
                <a:lnTo>
                  <a:pt x="3049905" y="1817370"/>
                </a:lnTo>
                <a:lnTo>
                  <a:pt x="3067050" y="1808798"/>
                </a:lnTo>
                <a:lnTo>
                  <a:pt x="3067050" y="1734185"/>
                </a:lnTo>
                <a:lnTo>
                  <a:pt x="3059112" y="1733550"/>
                </a:lnTo>
                <a:lnTo>
                  <a:pt x="3051492" y="1732915"/>
                </a:lnTo>
                <a:lnTo>
                  <a:pt x="3045460" y="1731645"/>
                </a:lnTo>
                <a:lnTo>
                  <a:pt x="3040380" y="1730693"/>
                </a:lnTo>
                <a:lnTo>
                  <a:pt x="3037840" y="1729740"/>
                </a:lnTo>
                <a:lnTo>
                  <a:pt x="3035935" y="1729105"/>
                </a:lnTo>
                <a:lnTo>
                  <a:pt x="3034030" y="1727835"/>
                </a:lnTo>
                <a:lnTo>
                  <a:pt x="3032443" y="1726565"/>
                </a:lnTo>
                <a:lnTo>
                  <a:pt x="3030855" y="1725613"/>
                </a:lnTo>
                <a:lnTo>
                  <a:pt x="3029902" y="1723708"/>
                </a:lnTo>
                <a:lnTo>
                  <a:pt x="3028632" y="1722120"/>
                </a:lnTo>
                <a:lnTo>
                  <a:pt x="3027997" y="1719580"/>
                </a:lnTo>
                <a:lnTo>
                  <a:pt x="3026410" y="1714500"/>
                </a:lnTo>
                <a:lnTo>
                  <a:pt x="3025457" y="1708468"/>
                </a:lnTo>
                <a:lnTo>
                  <a:pt x="3025140" y="1700848"/>
                </a:lnTo>
                <a:lnTo>
                  <a:pt x="3025140" y="1691640"/>
                </a:lnTo>
                <a:lnTo>
                  <a:pt x="3025457" y="1668145"/>
                </a:lnTo>
                <a:lnTo>
                  <a:pt x="3026410" y="1636713"/>
                </a:lnTo>
                <a:lnTo>
                  <a:pt x="3026410" y="1627823"/>
                </a:lnTo>
                <a:lnTo>
                  <a:pt x="3026727" y="1619250"/>
                </a:lnTo>
                <a:lnTo>
                  <a:pt x="3027045" y="1610995"/>
                </a:lnTo>
                <a:lnTo>
                  <a:pt x="3028315" y="1602740"/>
                </a:lnTo>
                <a:lnTo>
                  <a:pt x="3028950" y="1598930"/>
                </a:lnTo>
                <a:lnTo>
                  <a:pt x="3030220" y="1595120"/>
                </a:lnTo>
                <a:lnTo>
                  <a:pt x="3031490" y="1591310"/>
                </a:lnTo>
                <a:lnTo>
                  <a:pt x="3032760" y="1587183"/>
                </a:lnTo>
                <a:lnTo>
                  <a:pt x="3034983" y="1583373"/>
                </a:lnTo>
                <a:lnTo>
                  <a:pt x="3036887" y="1579563"/>
                </a:lnTo>
                <a:lnTo>
                  <a:pt x="3039110" y="1575753"/>
                </a:lnTo>
                <a:lnTo>
                  <a:pt x="3042285" y="1571625"/>
                </a:lnTo>
                <a:lnTo>
                  <a:pt x="3042948" y="1570732"/>
                </a:lnTo>
                <a:lnTo>
                  <a:pt x="3048000" y="1565910"/>
                </a:lnTo>
                <a:lnTo>
                  <a:pt x="3058478" y="1555433"/>
                </a:lnTo>
                <a:lnTo>
                  <a:pt x="3093720" y="1493203"/>
                </a:lnTo>
                <a:lnTo>
                  <a:pt x="3094672" y="1487170"/>
                </a:lnTo>
                <a:lnTo>
                  <a:pt x="3095625" y="1481773"/>
                </a:lnTo>
                <a:lnTo>
                  <a:pt x="3096260" y="1476693"/>
                </a:lnTo>
                <a:lnTo>
                  <a:pt x="3096260" y="1471613"/>
                </a:lnTo>
                <a:lnTo>
                  <a:pt x="3095942" y="1469073"/>
                </a:lnTo>
                <a:lnTo>
                  <a:pt x="3095625" y="1466533"/>
                </a:lnTo>
                <a:lnTo>
                  <a:pt x="3094672" y="1463993"/>
                </a:lnTo>
                <a:lnTo>
                  <a:pt x="3094037" y="1461453"/>
                </a:lnTo>
                <a:lnTo>
                  <a:pt x="3092450" y="1458913"/>
                </a:lnTo>
                <a:lnTo>
                  <a:pt x="3090862" y="1455738"/>
                </a:lnTo>
                <a:lnTo>
                  <a:pt x="3089275" y="1452880"/>
                </a:lnTo>
                <a:lnTo>
                  <a:pt x="3087052" y="1450023"/>
                </a:lnTo>
                <a:lnTo>
                  <a:pt x="3082607" y="1444308"/>
                </a:lnTo>
                <a:lnTo>
                  <a:pt x="3079750" y="1441768"/>
                </a:lnTo>
                <a:lnTo>
                  <a:pt x="3078480" y="1440498"/>
                </a:lnTo>
                <a:lnTo>
                  <a:pt x="3077210" y="1440180"/>
                </a:lnTo>
                <a:lnTo>
                  <a:pt x="3075622" y="1439863"/>
                </a:lnTo>
                <a:lnTo>
                  <a:pt x="3074670" y="1439863"/>
                </a:lnTo>
                <a:lnTo>
                  <a:pt x="3071812" y="1439863"/>
                </a:lnTo>
                <a:lnTo>
                  <a:pt x="3068320" y="1439228"/>
                </a:lnTo>
                <a:lnTo>
                  <a:pt x="3066097" y="1438910"/>
                </a:lnTo>
                <a:lnTo>
                  <a:pt x="3063240" y="1438275"/>
                </a:lnTo>
                <a:lnTo>
                  <a:pt x="3060065" y="1437323"/>
                </a:lnTo>
                <a:lnTo>
                  <a:pt x="3056572" y="1435735"/>
                </a:lnTo>
                <a:lnTo>
                  <a:pt x="3057525" y="1425258"/>
                </a:lnTo>
                <a:lnTo>
                  <a:pt x="3058478" y="1417320"/>
                </a:lnTo>
                <a:lnTo>
                  <a:pt x="3059747" y="1410970"/>
                </a:lnTo>
                <a:lnTo>
                  <a:pt x="3061335" y="1406525"/>
                </a:lnTo>
                <a:lnTo>
                  <a:pt x="3062605" y="1403668"/>
                </a:lnTo>
                <a:lnTo>
                  <a:pt x="3064193" y="1401763"/>
                </a:lnTo>
                <a:lnTo>
                  <a:pt x="3065780" y="1400175"/>
                </a:lnTo>
                <a:lnTo>
                  <a:pt x="3067050" y="1398588"/>
                </a:lnTo>
                <a:lnTo>
                  <a:pt x="3068637" y="1397000"/>
                </a:lnTo>
                <a:lnTo>
                  <a:pt x="3069908" y="1394460"/>
                </a:lnTo>
                <a:lnTo>
                  <a:pt x="3071495" y="1391603"/>
                </a:lnTo>
                <a:lnTo>
                  <a:pt x="3072765" y="1387158"/>
                </a:lnTo>
                <a:lnTo>
                  <a:pt x="3073400" y="1381443"/>
                </a:lnTo>
                <a:lnTo>
                  <a:pt x="3074670" y="1373188"/>
                </a:lnTo>
                <a:lnTo>
                  <a:pt x="3074987" y="1362710"/>
                </a:lnTo>
                <a:lnTo>
                  <a:pt x="3075305" y="1349375"/>
                </a:lnTo>
                <a:lnTo>
                  <a:pt x="3094672" y="1175068"/>
                </a:lnTo>
                <a:lnTo>
                  <a:pt x="3097212" y="1158558"/>
                </a:lnTo>
                <a:lnTo>
                  <a:pt x="3099435" y="1146493"/>
                </a:lnTo>
                <a:lnTo>
                  <a:pt x="3100705" y="1141413"/>
                </a:lnTo>
                <a:lnTo>
                  <a:pt x="3102292" y="1137285"/>
                </a:lnTo>
                <a:lnTo>
                  <a:pt x="3103880" y="1133793"/>
                </a:lnTo>
                <a:lnTo>
                  <a:pt x="3105785" y="1130300"/>
                </a:lnTo>
                <a:lnTo>
                  <a:pt x="3107690" y="1127443"/>
                </a:lnTo>
                <a:lnTo>
                  <a:pt x="3109912" y="1124903"/>
                </a:lnTo>
                <a:lnTo>
                  <a:pt x="3112770" y="1122045"/>
                </a:lnTo>
                <a:lnTo>
                  <a:pt x="3115945" y="1119187"/>
                </a:lnTo>
                <a:lnTo>
                  <a:pt x="3122930" y="1113155"/>
                </a:lnTo>
                <a:lnTo>
                  <a:pt x="3132137" y="1105217"/>
                </a:lnTo>
                <a:lnTo>
                  <a:pt x="3127692" y="1101408"/>
                </a:lnTo>
                <a:lnTo>
                  <a:pt x="3123247" y="1098233"/>
                </a:lnTo>
                <a:lnTo>
                  <a:pt x="3119437" y="1095057"/>
                </a:lnTo>
                <a:lnTo>
                  <a:pt x="3116262" y="1092200"/>
                </a:lnTo>
                <a:lnTo>
                  <a:pt x="3113405" y="1089025"/>
                </a:lnTo>
                <a:lnTo>
                  <a:pt x="3111500" y="1085850"/>
                </a:lnTo>
                <a:lnTo>
                  <a:pt x="3109595" y="1082675"/>
                </a:lnTo>
                <a:lnTo>
                  <a:pt x="3108960" y="1079500"/>
                </a:lnTo>
                <a:lnTo>
                  <a:pt x="3108007" y="1076008"/>
                </a:lnTo>
                <a:lnTo>
                  <a:pt x="3108007" y="1072198"/>
                </a:lnTo>
                <a:lnTo>
                  <a:pt x="3108325" y="1068070"/>
                </a:lnTo>
                <a:lnTo>
                  <a:pt x="3109595" y="1063307"/>
                </a:lnTo>
                <a:lnTo>
                  <a:pt x="3111182" y="1058228"/>
                </a:lnTo>
                <a:lnTo>
                  <a:pt x="3113087" y="1052513"/>
                </a:lnTo>
                <a:lnTo>
                  <a:pt x="3115945" y="1046163"/>
                </a:lnTo>
                <a:lnTo>
                  <a:pt x="3118485" y="1039177"/>
                </a:lnTo>
                <a:lnTo>
                  <a:pt x="3123565" y="1029335"/>
                </a:lnTo>
                <a:lnTo>
                  <a:pt x="3127692" y="1022350"/>
                </a:lnTo>
                <a:lnTo>
                  <a:pt x="3129597" y="1020128"/>
                </a:lnTo>
                <a:lnTo>
                  <a:pt x="3131185" y="1018223"/>
                </a:lnTo>
                <a:lnTo>
                  <a:pt x="3132455" y="1016635"/>
                </a:lnTo>
                <a:lnTo>
                  <a:pt x="3134042" y="1015683"/>
                </a:lnTo>
                <a:lnTo>
                  <a:pt x="3135312" y="1015365"/>
                </a:lnTo>
                <a:lnTo>
                  <a:pt x="3136582" y="1015047"/>
                </a:lnTo>
                <a:lnTo>
                  <a:pt x="3137217" y="1015047"/>
                </a:lnTo>
                <a:lnTo>
                  <a:pt x="3138170" y="1015365"/>
                </a:lnTo>
                <a:lnTo>
                  <a:pt x="3139122" y="1016318"/>
                </a:lnTo>
                <a:lnTo>
                  <a:pt x="3140075" y="1016953"/>
                </a:lnTo>
                <a:lnTo>
                  <a:pt x="3140710" y="1017588"/>
                </a:lnTo>
                <a:lnTo>
                  <a:pt x="3140392" y="1016635"/>
                </a:lnTo>
                <a:lnTo>
                  <a:pt x="3140075" y="1013460"/>
                </a:lnTo>
                <a:lnTo>
                  <a:pt x="3138170" y="1000125"/>
                </a:lnTo>
                <a:lnTo>
                  <a:pt x="3135630" y="975042"/>
                </a:lnTo>
                <a:lnTo>
                  <a:pt x="3135312" y="965835"/>
                </a:lnTo>
                <a:lnTo>
                  <a:pt x="3135630" y="955357"/>
                </a:lnTo>
                <a:lnTo>
                  <a:pt x="3136900" y="942975"/>
                </a:lnTo>
                <a:lnTo>
                  <a:pt x="3138170" y="929640"/>
                </a:lnTo>
                <a:lnTo>
                  <a:pt x="3140075" y="915035"/>
                </a:lnTo>
                <a:lnTo>
                  <a:pt x="3142297" y="899795"/>
                </a:lnTo>
                <a:lnTo>
                  <a:pt x="3144520" y="883920"/>
                </a:lnTo>
                <a:lnTo>
                  <a:pt x="3147377" y="867728"/>
                </a:lnTo>
                <a:lnTo>
                  <a:pt x="3153727" y="835978"/>
                </a:lnTo>
                <a:lnTo>
                  <a:pt x="3159760" y="805498"/>
                </a:lnTo>
                <a:lnTo>
                  <a:pt x="3166110" y="779463"/>
                </a:lnTo>
                <a:lnTo>
                  <a:pt x="3171190" y="759143"/>
                </a:lnTo>
                <a:lnTo>
                  <a:pt x="3178175" y="737870"/>
                </a:lnTo>
                <a:lnTo>
                  <a:pt x="3179762" y="731203"/>
                </a:lnTo>
                <a:lnTo>
                  <a:pt x="3181032" y="724535"/>
                </a:lnTo>
                <a:lnTo>
                  <a:pt x="3181667" y="717868"/>
                </a:lnTo>
                <a:lnTo>
                  <a:pt x="3181985" y="710883"/>
                </a:lnTo>
                <a:lnTo>
                  <a:pt x="3183255" y="703263"/>
                </a:lnTo>
                <a:lnTo>
                  <a:pt x="3184525" y="694055"/>
                </a:lnTo>
                <a:lnTo>
                  <a:pt x="3186112" y="683578"/>
                </a:lnTo>
                <a:lnTo>
                  <a:pt x="3188335" y="670878"/>
                </a:lnTo>
                <a:lnTo>
                  <a:pt x="3264217" y="371793"/>
                </a:lnTo>
                <a:lnTo>
                  <a:pt x="3269297" y="351473"/>
                </a:lnTo>
                <a:lnTo>
                  <a:pt x="3273425" y="333375"/>
                </a:lnTo>
                <a:lnTo>
                  <a:pt x="3275965" y="324803"/>
                </a:lnTo>
                <a:lnTo>
                  <a:pt x="3278505" y="316865"/>
                </a:lnTo>
                <a:lnTo>
                  <a:pt x="3281362" y="309245"/>
                </a:lnTo>
                <a:lnTo>
                  <a:pt x="3284537" y="302260"/>
                </a:lnTo>
                <a:lnTo>
                  <a:pt x="3286442" y="299085"/>
                </a:lnTo>
                <a:lnTo>
                  <a:pt x="3288347" y="295910"/>
                </a:lnTo>
                <a:lnTo>
                  <a:pt x="3290252" y="292735"/>
                </a:lnTo>
                <a:lnTo>
                  <a:pt x="3292792" y="290195"/>
                </a:lnTo>
                <a:lnTo>
                  <a:pt x="3295332" y="287338"/>
                </a:lnTo>
                <a:lnTo>
                  <a:pt x="3297872" y="284480"/>
                </a:lnTo>
                <a:lnTo>
                  <a:pt x="3300730" y="282258"/>
                </a:lnTo>
                <a:lnTo>
                  <a:pt x="3303587" y="280035"/>
                </a:lnTo>
                <a:lnTo>
                  <a:pt x="3307080" y="278130"/>
                </a:lnTo>
                <a:lnTo>
                  <a:pt x="3310572" y="275908"/>
                </a:lnTo>
                <a:lnTo>
                  <a:pt x="3314065" y="274003"/>
                </a:lnTo>
                <a:lnTo>
                  <a:pt x="3318510" y="272415"/>
                </a:lnTo>
                <a:lnTo>
                  <a:pt x="3322637" y="270828"/>
                </a:lnTo>
                <a:lnTo>
                  <a:pt x="3327400" y="269875"/>
                </a:lnTo>
                <a:lnTo>
                  <a:pt x="3331845" y="268605"/>
                </a:lnTo>
                <a:lnTo>
                  <a:pt x="3337560" y="267970"/>
                </a:lnTo>
                <a:lnTo>
                  <a:pt x="3345497" y="267335"/>
                </a:lnTo>
                <a:lnTo>
                  <a:pt x="3362007" y="267018"/>
                </a:lnTo>
                <a:lnTo>
                  <a:pt x="3383915" y="266700"/>
                </a:lnTo>
                <a:lnTo>
                  <a:pt x="3408997" y="266383"/>
                </a:lnTo>
                <a:lnTo>
                  <a:pt x="3434397" y="266065"/>
                </a:lnTo>
                <a:lnTo>
                  <a:pt x="3458210" y="266383"/>
                </a:lnTo>
                <a:lnTo>
                  <a:pt x="3477260" y="266383"/>
                </a:lnTo>
                <a:lnTo>
                  <a:pt x="3489007" y="267018"/>
                </a:lnTo>
                <a:lnTo>
                  <a:pt x="3494405" y="267335"/>
                </a:lnTo>
                <a:lnTo>
                  <a:pt x="3498532" y="268288"/>
                </a:lnTo>
                <a:lnTo>
                  <a:pt x="3501707" y="268923"/>
                </a:lnTo>
                <a:lnTo>
                  <a:pt x="3504247" y="269875"/>
                </a:lnTo>
                <a:lnTo>
                  <a:pt x="3507740" y="271463"/>
                </a:lnTo>
                <a:lnTo>
                  <a:pt x="3511550" y="273050"/>
                </a:lnTo>
                <a:lnTo>
                  <a:pt x="3515360" y="274003"/>
                </a:lnTo>
                <a:lnTo>
                  <a:pt x="3518852" y="275590"/>
                </a:lnTo>
                <a:lnTo>
                  <a:pt x="3619817" y="316230"/>
                </a:lnTo>
                <a:lnTo>
                  <a:pt x="3626802" y="307658"/>
                </a:lnTo>
                <a:lnTo>
                  <a:pt x="3633152" y="298768"/>
                </a:lnTo>
                <a:lnTo>
                  <a:pt x="3638550" y="290195"/>
                </a:lnTo>
                <a:lnTo>
                  <a:pt x="3642995" y="281623"/>
                </a:lnTo>
                <a:lnTo>
                  <a:pt x="3647122" y="273050"/>
                </a:lnTo>
                <a:lnTo>
                  <a:pt x="3650615" y="264478"/>
                </a:lnTo>
                <a:lnTo>
                  <a:pt x="3653155" y="255905"/>
                </a:lnTo>
                <a:lnTo>
                  <a:pt x="3655695" y="247650"/>
                </a:lnTo>
                <a:lnTo>
                  <a:pt x="3659505" y="231140"/>
                </a:lnTo>
                <a:lnTo>
                  <a:pt x="3662680" y="215583"/>
                </a:lnTo>
                <a:lnTo>
                  <a:pt x="3663950" y="208280"/>
                </a:lnTo>
                <a:lnTo>
                  <a:pt x="3665220" y="200978"/>
                </a:lnTo>
                <a:lnTo>
                  <a:pt x="3667442" y="193993"/>
                </a:lnTo>
                <a:lnTo>
                  <a:pt x="3669347" y="187325"/>
                </a:lnTo>
                <a:lnTo>
                  <a:pt x="3671252" y="180658"/>
                </a:lnTo>
                <a:lnTo>
                  <a:pt x="3673792" y="174943"/>
                </a:lnTo>
                <a:lnTo>
                  <a:pt x="3676967" y="168910"/>
                </a:lnTo>
                <a:lnTo>
                  <a:pt x="3680460" y="163513"/>
                </a:lnTo>
                <a:lnTo>
                  <a:pt x="3684905" y="158433"/>
                </a:lnTo>
                <a:lnTo>
                  <a:pt x="3689985" y="153353"/>
                </a:lnTo>
                <a:lnTo>
                  <a:pt x="3695700" y="149225"/>
                </a:lnTo>
                <a:lnTo>
                  <a:pt x="3702367" y="145098"/>
                </a:lnTo>
                <a:lnTo>
                  <a:pt x="3709987" y="141605"/>
                </a:lnTo>
                <a:lnTo>
                  <a:pt x="3719195" y="138748"/>
                </a:lnTo>
                <a:lnTo>
                  <a:pt x="3728720" y="136208"/>
                </a:lnTo>
                <a:lnTo>
                  <a:pt x="3740150" y="134303"/>
                </a:lnTo>
                <a:lnTo>
                  <a:pt x="3752532" y="132715"/>
                </a:lnTo>
                <a:lnTo>
                  <a:pt x="3766185" y="131445"/>
                </a:lnTo>
                <a:lnTo>
                  <a:pt x="3781425" y="131128"/>
                </a:lnTo>
                <a:lnTo>
                  <a:pt x="3798570" y="131128"/>
                </a:lnTo>
                <a:lnTo>
                  <a:pt x="3804920" y="131445"/>
                </a:lnTo>
                <a:lnTo>
                  <a:pt x="3810317" y="132080"/>
                </a:lnTo>
                <a:lnTo>
                  <a:pt x="3814445" y="132398"/>
                </a:lnTo>
                <a:lnTo>
                  <a:pt x="3817937" y="133033"/>
                </a:lnTo>
                <a:lnTo>
                  <a:pt x="3821112" y="133985"/>
                </a:lnTo>
                <a:lnTo>
                  <a:pt x="3823335" y="134620"/>
                </a:lnTo>
                <a:lnTo>
                  <a:pt x="3825557" y="135890"/>
                </a:lnTo>
                <a:lnTo>
                  <a:pt x="3827462" y="137160"/>
                </a:lnTo>
                <a:lnTo>
                  <a:pt x="3830320" y="139065"/>
                </a:lnTo>
                <a:lnTo>
                  <a:pt x="3834765" y="141288"/>
                </a:lnTo>
                <a:lnTo>
                  <a:pt x="3837622" y="142558"/>
                </a:lnTo>
                <a:lnTo>
                  <a:pt x="3840480" y="143510"/>
                </a:lnTo>
                <a:lnTo>
                  <a:pt x="3844925" y="144780"/>
                </a:lnTo>
                <a:lnTo>
                  <a:pt x="3850005" y="146050"/>
                </a:lnTo>
                <a:lnTo>
                  <a:pt x="3852545" y="146368"/>
                </a:lnTo>
                <a:lnTo>
                  <a:pt x="3855085" y="146368"/>
                </a:lnTo>
                <a:lnTo>
                  <a:pt x="3980815" y="184468"/>
                </a:lnTo>
                <a:lnTo>
                  <a:pt x="3995102" y="189865"/>
                </a:lnTo>
                <a:lnTo>
                  <a:pt x="4009707" y="195580"/>
                </a:lnTo>
                <a:lnTo>
                  <a:pt x="4016375" y="198120"/>
                </a:lnTo>
                <a:lnTo>
                  <a:pt x="4022725" y="200660"/>
                </a:lnTo>
                <a:lnTo>
                  <a:pt x="4029392" y="203518"/>
                </a:lnTo>
                <a:lnTo>
                  <a:pt x="4035742" y="206375"/>
                </a:lnTo>
                <a:lnTo>
                  <a:pt x="4041457" y="209868"/>
                </a:lnTo>
                <a:lnTo>
                  <a:pt x="4047490" y="213360"/>
                </a:lnTo>
                <a:lnTo>
                  <a:pt x="4052570" y="217170"/>
                </a:lnTo>
                <a:lnTo>
                  <a:pt x="4057650" y="221615"/>
                </a:lnTo>
                <a:lnTo>
                  <a:pt x="4061777" y="226695"/>
                </a:lnTo>
                <a:lnTo>
                  <a:pt x="4065587" y="232093"/>
                </a:lnTo>
                <a:lnTo>
                  <a:pt x="4067175" y="234633"/>
                </a:lnTo>
                <a:lnTo>
                  <a:pt x="4068762" y="237808"/>
                </a:lnTo>
                <a:lnTo>
                  <a:pt x="4070350" y="241300"/>
                </a:lnTo>
                <a:lnTo>
                  <a:pt x="4071620" y="244475"/>
                </a:lnTo>
                <a:lnTo>
                  <a:pt x="4075430" y="256540"/>
                </a:lnTo>
                <a:lnTo>
                  <a:pt x="4078922" y="267970"/>
                </a:lnTo>
                <a:lnTo>
                  <a:pt x="4082097" y="278765"/>
                </a:lnTo>
                <a:lnTo>
                  <a:pt x="4084320" y="288925"/>
                </a:lnTo>
                <a:lnTo>
                  <a:pt x="4086225" y="299085"/>
                </a:lnTo>
                <a:lnTo>
                  <a:pt x="4087812" y="308293"/>
                </a:lnTo>
                <a:lnTo>
                  <a:pt x="4089082" y="317183"/>
                </a:lnTo>
                <a:lnTo>
                  <a:pt x="4089717" y="325755"/>
                </a:lnTo>
                <a:lnTo>
                  <a:pt x="4090352" y="334328"/>
                </a:lnTo>
                <a:lnTo>
                  <a:pt x="4090352" y="342265"/>
                </a:lnTo>
                <a:lnTo>
                  <a:pt x="4090352" y="349885"/>
                </a:lnTo>
                <a:lnTo>
                  <a:pt x="4089717" y="357823"/>
                </a:lnTo>
                <a:lnTo>
                  <a:pt x="4089082" y="365125"/>
                </a:lnTo>
                <a:lnTo>
                  <a:pt x="4087812" y="372745"/>
                </a:lnTo>
                <a:lnTo>
                  <a:pt x="4087177" y="380048"/>
                </a:lnTo>
                <a:lnTo>
                  <a:pt x="4085590" y="387033"/>
                </a:lnTo>
                <a:lnTo>
                  <a:pt x="4082732" y="401638"/>
                </a:lnTo>
                <a:lnTo>
                  <a:pt x="4079240" y="416560"/>
                </a:lnTo>
                <a:lnTo>
                  <a:pt x="4075747" y="431800"/>
                </a:lnTo>
                <a:lnTo>
                  <a:pt x="4072572" y="447993"/>
                </a:lnTo>
                <a:lnTo>
                  <a:pt x="4069715" y="466090"/>
                </a:lnTo>
                <a:lnTo>
                  <a:pt x="4066857" y="485140"/>
                </a:lnTo>
                <a:lnTo>
                  <a:pt x="4065587" y="495300"/>
                </a:lnTo>
                <a:lnTo>
                  <a:pt x="4064952" y="506095"/>
                </a:lnTo>
                <a:lnTo>
                  <a:pt x="4064000" y="517525"/>
                </a:lnTo>
                <a:lnTo>
                  <a:pt x="4063682" y="529590"/>
                </a:lnTo>
                <a:lnTo>
                  <a:pt x="4071937" y="528003"/>
                </a:lnTo>
                <a:lnTo>
                  <a:pt x="4080827" y="526415"/>
                </a:lnTo>
                <a:lnTo>
                  <a:pt x="4089717" y="525463"/>
                </a:lnTo>
                <a:lnTo>
                  <a:pt x="4099560" y="525145"/>
                </a:lnTo>
                <a:lnTo>
                  <a:pt x="4109402" y="524828"/>
                </a:lnTo>
                <a:lnTo>
                  <a:pt x="4119562" y="525145"/>
                </a:lnTo>
                <a:lnTo>
                  <a:pt x="4129405" y="525463"/>
                </a:lnTo>
                <a:lnTo>
                  <a:pt x="4140200" y="526415"/>
                </a:lnTo>
                <a:lnTo>
                  <a:pt x="4150042" y="527050"/>
                </a:lnTo>
                <a:lnTo>
                  <a:pt x="4160202" y="528638"/>
                </a:lnTo>
                <a:lnTo>
                  <a:pt x="4170362" y="530225"/>
                </a:lnTo>
                <a:lnTo>
                  <a:pt x="4179887" y="531813"/>
                </a:lnTo>
                <a:lnTo>
                  <a:pt x="4189095" y="533718"/>
                </a:lnTo>
                <a:lnTo>
                  <a:pt x="4197985" y="536258"/>
                </a:lnTo>
                <a:lnTo>
                  <a:pt x="4206557" y="538480"/>
                </a:lnTo>
                <a:lnTo>
                  <a:pt x="4214495" y="541020"/>
                </a:lnTo>
                <a:lnTo>
                  <a:pt x="4218305" y="542608"/>
                </a:lnTo>
                <a:lnTo>
                  <a:pt x="4222115" y="544195"/>
                </a:lnTo>
                <a:lnTo>
                  <a:pt x="4245292" y="552768"/>
                </a:lnTo>
                <a:lnTo>
                  <a:pt x="4270057" y="562928"/>
                </a:lnTo>
                <a:lnTo>
                  <a:pt x="4283392" y="568325"/>
                </a:lnTo>
                <a:lnTo>
                  <a:pt x="4296092" y="574358"/>
                </a:lnTo>
                <a:lnTo>
                  <a:pt x="4309110" y="580390"/>
                </a:lnTo>
                <a:lnTo>
                  <a:pt x="4321492" y="587375"/>
                </a:lnTo>
                <a:lnTo>
                  <a:pt x="4333240" y="594360"/>
                </a:lnTo>
                <a:lnTo>
                  <a:pt x="4344670" y="602298"/>
                </a:lnTo>
                <a:lnTo>
                  <a:pt x="4350067" y="606108"/>
                </a:lnTo>
                <a:lnTo>
                  <a:pt x="4355147" y="610235"/>
                </a:lnTo>
                <a:lnTo>
                  <a:pt x="4360227" y="614363"/>
                </a:lnTo>
                <a:lnTo>
                  <a:pt x="4364355" y="618808"/>
                </a:lnTo>
                <a:lnTo>
                  <a:pt x="4368800" y="622935"/>
                </a:lnTo>
                <a:lnTo>
                  <a:pt x="4372610" y="627698"/>
                </a:lnTo>
                <a:lnTo>
                  <a:pt x="4376420" y="632143"/>
                </a:lnTo>
                <a:lnTo>
                  <a:pt x="4379595" y="636905"/>
                </a:lnTo>
                <a:lnTo>
                  <a:pt x="4382770" y="641985"/>
                </a:lnTo>
                <a:lnTo>
                  <a:pt x="4384992" y="647065"/>
                </a:lnTo>
                <a:lnTo>
                  <a:pt x="4386897" y="652145"/>
                </a:lnTo>
                <a:lnTo>
                  <a:pt x="4388485" y="657225"/>
                </a:lnTo>
                <a:lnTo>
                  <a:pt x="4393565" y="653733"/>
                </a:lnTo>
                <a:lnTo>
                  <a:pt x="4398010" y="650240"/>
                </a:lnTo>
                <a:lnTo>
                  <a:pt x="4401820" y="647065"/>
                </a:lnTo>
                <a:lnTo>
                  <a:pt x="4404360" y="644208"/>
                </a:lnTo>
                <a:lnTo>
                  <a:pt x="4406900" y="641668"/>
                </a:lnTo>
                <a:lnTo>
                  <a:pt x="4409122" y="638810"/>
                </a:lnTo>
                <a:lnTo>
                  <a:pt x="4410710" y="636270"/>
                </a:lnTo>
                <a:lnTo>
                  <a:pt x="4411980" y="633095"/>
                </a:lnTo>
                <a:lnTo>
                  <a:pt x="4413885" y="626428"/>
                </a:lnTo>
                <a:lnTo>
                  <a:pt x="4415790" y="618173"/>
                </a:lnTo>
                <a:lnTo>
                  <a:pt x="4418012" y="607378"/>
                </a:lnTo>
                <a:lnTo>
                  <a:pt x="4421505" y="593725"/>
                </a:lnTo>
                <a:lnTo>
                  <a:pt x="4424045" y="584518"/>
                </a:lnTo>
                <a:lnTo>
                  <a:pt x="4426267" y="575945"/>
                </a:lnTo>
                <a:lnTo>
                  <a:pt x="4428172" y="568008"/>
                </a:lnTo>
                <a:lnTo>
                  <a:pt x="4430712" y="560705"/>
                </a:lnTo>
                <a:lnTo>
                  <a:pt x="4432935" y="553403"/>
                </a:lnTo>
                <a:lnTo>
                  <a:pt x="4435792" y="545783"/>
                </a:lnTo>
                <a:lnTo>
                  <a:pt x="4438650" y="538163"/>
                </a:lnTo>
                <a:lnTo>
                  <a:pt x="4442777" y="529590"/>
                </a:lnTo>
                <a:lnTo>
                  <a:pt x="4458335" y="526733"/>
                </a:lnTo>
                <a:lnTo>
                  <a:pt x="4473575" y="524193"/>
                </a:lnTo>
                <a:lnTo>
                  <a:pt x="4488497" y="521970"/>
                </a:lnTo>
                <a:lnTo>
                  <a:pt x="4504055" y="521018"/>
                </a:lnTo>
                <a:lnTo>
                  <a:pt x="4511675" y="520383"/>
                </a:lnTo>
                <a:lnTo>
                  <a:pt x="4519295" y="520383"/>
                </a:lnTo>
                <a:lnTo>
                  <a:pt x="4527232" y="520383"/>
                </a:lnTo>
                <a:lnTo>
                  <a:pt x="4534852" y="521335"/>
                </a:lnTo>
                <a:lnTo>
                  <a:pt x="4542472" y="521653"/>
                </a:lnTo>
                <a:lnTo>
                  <a:pt x="4550092" y="522923"/>
                </a:lnTo>
                <a:lnTo>
                  <a:pt x="4558347" y="524193"/>
                </a:lnTo>
                <a:lnTo>
                  <a:pt x="4565967" y="525463"/>
                </a:lnTo>
                <a:lnTo>
                  <a:pt x="4587557" y="529908"/>
                </a:lnTo>
                <a:lnTo>
                  <a:pt x="4605020" y="532765"/>
                </a:lnTo>
                <a:lnTo>
                  <a:pt x="4619307" y="534670"/>
                </a:lnTo>
                <a:lnTo>
                  <a:pt x="4630737" y="535305"/>
                </a:lnTo>
                <a:lnTo>
                  <a:pt x="4639627" y="535305"/>
                </a:lnTo>
                <a:lnTo>
                  <a:pt x="4647247" y="535305"/>
                </a:lnTo>
                <a:lnTo>
                  <a:pt x="4653597" y="534988"/>
                </a:lnTo>
                <a:lnTo>
                  <a:pt x="4659630" y="535305"/>
                </a:lnTo>
                <a:lnTo>
                  <a:pt x="4662170" y="535623"/>
                </a:lnTo>
                <a:lnTo>
                  <a:pt x="4665345" y="536258"/>
                </a:lnTo>
                <a:lnTo>
                  <a:pt x="4668520" y="536893"/>
                </a:lnTo>
                <a:lnTo>
                  <a:pt x="4671695" y="538163"/>
                </a:lnTo>
                <a:lnTo>
                  <a:pt x="4679315" y="540703"/>
                </a:lnTo>
                <a:lnTo>
                  <a:pt x="4688522" y="545465"/>
                </a:lnTo>
                <a:lnTo>
                  <a:pt x="4699952" y="552133"/>
                </a:lnTo>
                <a:lnTo>
                  <a:pt x="4714557" y="560705"/>
                </a:lnTo>
                <a:lnTo>
                  <a:pt x="4732337" y="571500"/>
                </a:lnTo>
                <a:lnTo>
                  <a:pt x="4754245" y="585470"/>
                </a:lnTo>
                <a:lnTo>
                  <a:pt x="4832350" y="636588"/>
                </a:lnTo>
                <a:lnTo>
                  <a:pt x="4842510" y="644208"/>
                </a:lnTo>
                <a:lnTo>
                  <a:pt x="4846002" y="647383"/>
                </a:lnTo>
                <a:lnTo>
                  <a:pt x="4847907" y="650875"/>
                </a:lnTo>
                <a:lnTo>
                  <a:pt x="4853622" y="658813"/>
                </a:lnTo>
                <a:lnTo>
                  <a:pt x="4865052" y="679450"/>
                </a:lnTo>
                <a:lnTo>
                  <a:pt x="4868545" y="666433"/>
                </a:lnTo>
                <a:lnTo>
                  <a:pt x="4872355" y="654368"/>
                </a:lnTo>
                <a:lnTo>
                  <a:pt x="4876165" y="642303"/>
                </a:lnTo>
                <a:lnTo>
                  <a:pt x="4879975" y="630873"/>
                </a:lnTo>
                <a:lnTo>
                  <a:pt x="4883785" y="618808"/>
                </a:lnTo>
                <a:lnTo>
                  <a:pt x="4887277" y="606108"/>
                </a:lnTo>
                <a:lnTo>
                  <a:pt x="4890770" y="593090"/>
                </a:lnTo>
                <a:lnTo>
                  <a:pt x="4893627" y="578485"/>
                </a:lnTo>
                <a:lnTo>
                  <a:pt x="4895532" y="566103"/>
                </a:lnTo>
                <a:lnTo>
                  <a:pt x="4896802" y="553403"/>
                </a:lnTo>
                <a:lnTo>
                  <a:pt x="4897437" y="541020"/>
                </a:lnTo>
                <a:lnTo>
                  <a:pt x="4897755" y="529590"/>
                </a:lnTo>
                <a:lnTo>
                  <a:pt x="4898390" y="518160"/>
                </a:lnTo>
                <a:lnTo>
                  <a:pt x="4899025" y="507683"/>
                </a:lnTo>
                <a:lnTo>
                  <a:pt x="4899977" y="497840"/>
                </a:lnTo>
                <a:lnTo>
                  <a:pt x="4901565" y="488950"/>
                </a:lnTo>
                <a:lnTo>
                  <a:pt x="4902517" y="484823"/>
                </a:lnTo>
                <a:lnTo>
                  <a:pt x="4903787" y="481330"/>
                </a:lnTo>
                <a:lnTo>
                  <a:pt x="4905375" y="477203"/>
                </a:lnTo>
                <a:lnTo>
                  <a:pt x="4907280" y="474345"/>
                </a:lnTo>
                <a:lnTo>
                  <a:pt x="4909502" y="471488"/>
                </a:lnTo>
                <a:lnTo>
                  <a:pt x="4912042" y="468630"/>
                </a:lnTo>
                <a:lnTo>
                  <a:pt x="4914582" y="466408"/>
                </a:lnTo>
                <a:lnTo>
                  <a:pt x="4918075" y="464503"/>
                </a:lnTo>
                <a:lnTo>
                  <a:pt x="4921567" y="462915"/>
                </a:lnTo>
                <a:lnTo>
                  <a:pt x="4925695" y="461645"/>
                </a:lnTo>
                <a:lnTo>
                  <a:pt x="4930140" y="461010"/>
                </a:lnTo>
                <a:lnTo>
                  <a:pt x="4935220" y="460693"/>
                </a:lnTo>
                <a:lnTo>
                  <a:pt x="4940617" y="460693"/>
                </a:lnTo>
                <a:lnTo>
                  <a:pt x="4946967" y="461010"/>
                </a:lnTo>
                <a:lnTo>
                  <a:pt x="4953635" y="461645"/>
                </a:lnTo>
                <a:lnTo>
                  <a:pt x="4960937" y="463233"/>
                </a:lnTo>
                <a:lnTo>
                  <a:pt x="4988242" y="467995"/>
                </a:lnTo>
                <a:lnTo>
                  <a:pt x="4993005" y="467995"/>
                </a:lnTo>
                <a:lnTo>
                  <a:pt x="4999672" y="468313"/>
                </a:lnTo>
                <a:lnTo>
                  <a:pt x="5007292" y="468630"/>
                </a:lnTo>
                <a:lnTo>
                  <a:pt x="5013960" y="469265"/>
                </a:lnTo>
                <a:lnTo>
                  <a:pt x="5023167" y="469900"/>
                </a:lnTo>
                <a:lnTo>
                  <a:pt x="5033010" y="469900"/>
                </a:lnTo>
                <a:lnTo>
                  <a:pt x="5042852" y="469583"/>
                </a:lnTo>
                <a:lnTo>
                  <a:pt x="5053012" y="469583"/>
                </a:lnTo>
                <a:lnTo>
                  <a:pt x="5073015" y="468313"/>
                </a:lnTo>
                <a:lnTo>
                  <a:pt x="5093335" y="467995"/>
                </a:lnTo>
                <a:lnTo>
                  <a:pt x="5103495" y="467995"/>
                </a:lnTo>
                <a:lnTo>
                  <a:pt x="5113337" y="468630"/>
                </a:lnTo>
                <a:lnTo>
                  <a:pt x="5123497" y="469900"/>
                </a:lnTo>
                <a:lnTo>
                  <a:pt x="5132705" y="471488"/>
                </a:lnTo>
                <a:lnTo>
                  <a:pt x="5137785" y="472758"/>
                </a:lnTo>
                <a:lnTo>
                  <a:pt x="5142547" y="473710"/>
                </a:lnTo>
                <a:lnTo>
                  <a:pt x="5146675" y="475298"/>
                </a:lnTo>
                <a:lnTo>
                  <a:pt x="5151437" y="476885"/>
                </a:lnTo>
                <a:lnTo>
                  <a:pt x="5155565" y="478790"/>
                </a:lnTo>
                <a:lnTo>
                  <a:pt x="5160327" y="481330"/>
                </a:lnTo>
                <a:lnTo>
                  <a:pt x="5164137" y="483553"/>
                </a:lnTo>
                <a:lnTo>
                  <a:pt x="5168582" y="486410"/>
                </a:lnTo>
                <a:lnTo>
                  <a:pt x="5260975" y="534988"/>
                </a:lnTo>
                <a:lnTo>
                  <a:pt x="5267007" y="538163"/>
                </a:lnTo>
                <a:lnTo>
                  <a:pt x="5272087" y="541655"/>
                </a:lnTo>
                <a:lnTo>
                  <a:pt x="5276850" y="544830"/>
                </a:lnTo>
                <a:lnTo>
                  <a:pt x="5280660" y="547370"/>
                </a:lnTo>
                <a:lnTo>
                  <a:pt x="5288597" y="554038"/>
                </a:lnTo>
                <a:lnTo>
                  <a:pt x="5298122" y="561340"/>
                </a:lnTo>
                <a:lnTo>
                  <a:pt x="5306695" y="771208"/>
                </a:lnTo>
                <a:lnTo>
                  <a:pt x="5304790" y="791845"/>
                </a:lnTo>
                <a:lnTo>
                  <a:pt x="5303837" y="812800"/>
                </a:lnTo>
                <a:lnTo>
                  <a:pt x="5302567" y="834708"/>
                </a:lnTo>
                <a:lnTo>
                  <a:pt x="5302250" y="857250"/>
                </a:lnTo>
                <a:lnTo>
                  <a:pt x="5301615" y="880428"/>
                </a:lnTo>
                <a:lnTo>
                  <a:pt x="5301615" y="903605"/>
                </a:lnTo>
                <a:lnTo>
                  <a:pt x="5301615" y="927100"/>
                </a:lnTo>
                <a:lnTo>
                  <a:pt x="5301615" y="950913"/>
                </a:lnTo>
                <a:lnTo>
                  <a:pt x="5301615" y="974408"/>
                </a:lnTo>
                <a:lnTo>
                  <a:pt x="5301297" y="998220"/>
                </a:lnTo>
                <a:lnTo>
                  <a:pt x="5300980" y="1021715"/>
                </a:lnTo>
                <a:lnTo>
                  <a:pt x="5300345" y="1044575"/>
                </a:lnTo>
                <a:lnTo>
                  <a:pt x="5299075" y="1067117"/>
                </a:lnTo>
                <a:lnTo>
                  <a:pt x="5297487" y="1089342"/>
                </a:lnTo>
                <a:lnTo>
                  <a:pt x="5295582" y="1110615"/>
                </a:lnTo>
                <a:lnTo>
                  <a:pt x="5292725" y="1131252"/>
                </a:lnTo>
                <a:lnTo>
                  <a:pt x="5289232" y="1154748"/>
                </a:lnTo>
                <a:lnTo>
                  <a:pt x="5286692" y="1178560"/>
                </a:lnTo>
                <a:lnTo>
                  <a:pt x="5283835" y="1202373"/>
                </a:lnTo>
                <a:lnTo>
                  <a:pt x="5281612" y="1225868"/>
                </a:lnTo>
                <a:lnTo>
                  <a:pt x="5279707" y="1249998"/>
                </a:lnTo>
                <a:lnTo>
                  <a:pt x="5277485" y="1274445"/>
                </a:lnTo>
                <a:lnTo>
                  <a:pt x="5275897" y="1298575"/>
                </a:lnTo>
                <a:lnTo>
                  <a:pt x="5274627" y="1322705"/>
                </a:lnTo>
                <a:lnTo>
                  <a:pt x="5273040" y="1347153"/>
                </a:lnTo>
                <a:lnTo>
                  <a:pt x="5271452" y="1371283"/>
                </a:lnTo>
                <a:lnTo>
                  <a:pt x="5270182" y="1395730"/>
                </a:lnTo>
                <a:lnTo>
                  <a:pt x="5268595" y="1419860"/>
                </a:lnTo>
                <a:lnTo>
                  <a:pt x="5267007" y="1443990"/>
                </a:lnTo>
                <a:lnTo>
                  <a:pt x="5265420" y="1468120"/>
                </a:lnTo>
                <a:lnTo>
                  <a:pt x="5263515" y="1492250"/>
                </a:lnTo>
                <a:lnTo>
                  <a:pt x="5261292" y="1516380"/>
                </a:lnTo>
                <a:lnTo>
                  <a:pt x="5266372" y="1659890"/>
                </a:lnTo>
                <a:lnTo>
                  <a:pt x="5272087" y="1655763"/>
                </a:lnTo>
                <a:lnTo>
                  <a:pt x="5276850" y="1652270"/>
                </a:lnTo>
                <a:lnTo>
                  <a:pt x="5280660" y="1649730"/>
                </a:lnTo>
                <a:lnTo>
                  <a:pt x="5283517" y="1647190"/>
                </a:lnTo>
                <a:lnTo>
                  <a:pt x="5286692" y="1643698"/>
                </a:lnTo>
                <a:lnTo>
                  <a:pt x="5288915" y="1641793"/>
                </a:lnTo>
                <a:lnTo>
                  <a:pt x="5290502" y="1641158"/>
                </a:lnTo>
                <a:lnTo>
                  <a:pt x="5292090" y="1640523"/>
                </a:lnTo>
                <a:lnTo>
                  <a:pt x="5293995" y="1640205"/>
                </a:lnTo>
                <a:lnTo>
                  <a:pt x="5296535" y="1639888"/>
                </a:lnTo>
                <a:lnTo>
                  <a:pt x="5305742" y="1639570"/>
                </a:lnTo>
                <a:lnTo>
                  <a:pt x="5320030" y="1638300"/>
                </a:lnTo>
                <a:lnTo>
                  <a:pt x="5316220" y="1636395"/>
                </a:lnTo>
                <a:lnTo>
                  <a:pt x="5313045" y="1634490"/>
                </a:lnTo>
                <a:lnTo>
                  <a:pt x="5287645" y="1606550"/>
                </a:lnTo>
                <a:lnTo>
                  <a:pt x="5310822" y="1529398"/>
                </a:lnTo>
                <a:lnTo>
                  <a:pt x="5309870" y="1526223"/>
                </a:lnTo>
                <a:lnTo>
                  <a:pt x="5308282" y="1523365"/>
                </a:lnTo>
                <a:lnTo>
                  <a:pt x="5306695" y="1521143"/>
                </a:lnTo>
                <a:lnTo>
                  <a:pt x="5305107" y="1519238"/>
                </a:lnTo>
                <a:lnTo>
                  <a:pt x="5303202" y="1517650"/>
                </a:lnTo>
                <a:lnTo>
                  <a:pt x="5302250" y="1516063"/>
                </a:lnTo>
                <a:lnTo>
                  <a:pt x="5301297" y="1514158"/>
                </a:lnTo>
                <a:lnTo>
                  <a:pt x="5300980" y="1512253"/>
                </a:lnTo>
                <a:lnTo>
                  <a:pt x="5301297" y="1511300"/>
                </a:lnTo>
                <a:lnTo>
                  <a:pt x="5302250" y="1510348"/>
                </a:lnTo>
                <a:lnTo>
                  <a:pt x="5302885" y="1509078"/>
                </a:lnTo>
                <a:lnTo>
                  <a:pt x="5304155" y="1507490"/>
                </a:lnTo>
                <a:lnTo>
                  <a:pt x="5307647" y="1504315"/>
                </a:lnTo>
                <a:lnTo>
                  <a:pt x="5312727" y="1500823"/>
                </a:lnTo>
                <a:lnTo>
                  <a:pt x="5319395" y="1496695"/>
                </a:lnTo>
                <a:lnTo>
                  <a:pt x="5328285" y="1491615"/>
                </a:lnTo>
                <a:lnTo>
                  <a:pt x="5339397" y="1485265"/>
                </a:lnTo>
                <a:lnTo>
                  <a:pt x="5353050" y="1478280"/>
                </a:lnTo>
                <a:lnTo>
                  <a:pt x="5340985" y="1471295"/>
                </a:lnTo>
                <a:lnTo>
                  <a:pt x="5332095" y="1465898"/>
                </a:lnTo>
                <a:lnTo>
                  <a:pt x="5330190" y="1464628"/>
                </a:lnTo>
                <a:lnTo>
                  <a:pt x="5328602" y="1462723"/>
                </a:lnTo>
                <a:lnTo>
                  <a:pt x="5327332" y="1460818"/>
                </a:lnTo>
                <a:lnTo>
                  <a:pt x="5325745" y="1458595"/>
                </a:lnTo>
                <a:lnTo>
                  <a:pt x="5324792" y="1455738"/>
                </a:lnTo>
                <a:lnTo>
                  <a:pt x="5323840" y="1452563"/>
                </a:lnTo>
                <a:lnTo>
                  <a:pt x="5322887" y="1449070"/>
                </a:lnTo>
                <a:lnTo>
                  <a:pt x="5321935" y="1444943"/>
                </a:lnTo>
                <a:lnTo>
                  <a:pt x="5320982" y="1436688"/>
                </a:lnTo>
                <a:lnTo>
                  <a:pt x="5320347" y="1429703"/>
                </a:lnTo>
                <a:lnTo>
                  <a:pt x="5320347" y="1424305"/>
                </a:lnTo>
                <a:lnTo>
                  <a:pt x="5321300" y="1419860"/>
                </a:lnTo>
                <a:lnTo>
                  <a:pt x="5321935" y="1416368"/>
                </a:lnTo>
                <a:lnTo>
                  <a:pt x="5323522" y="1413828"/>
                </a:lnTo>
                <a:lnTo>
                  <a:pt x="5325427" y="1411288"/>
                </a:lnTo>
                <a:lnTo>
                  <a:pt x="5327015" y="1409700"/>
                </a:lnTo>
                <a:lnTo>
                  <a:pt x="5328920" y="1408113"/>
                </a:lnTo>
                <a:lnTo>
                  <a:pt x="5330825" y="1406208"/>
                </a:lnTo>
                <a:lnTo>
                  <a:pt x="5332412" y="1404620"/>
                </a:lnTo>
                <a:lnTo>
                  <a:pt x="5334000" y="1402398"/>
                </a:lnTo>
                <a:lnTo>
                  <a:pt x="5335270" y="1399540"/>
                </a:lnTo>
                <a:lnTo>
                  <a:pt x="5335905" y="1395730"/>
                </a:lnTo>
                <a:lnTo>
                  <a:pt x="5336540" y="1391603"/>
                </a:lnTo>
                <a:lnTo>
                  <a:pt x="5335905" y="1385570"/>
                </a:lnTo>
                <a:lnTo>
                  <a:pt x="5335270" y="1383348"/>
                </a:lnTo>
                <a:lnTo>
                  <a:pt x="5334317" y="1381125"/>
                </a:lnTo>
                <a:lnTo>
                  <a:pt x="5333365" y="1378268"/>
                </a:lnTo>
                <a:lnTo>
                  <a:pt x="5332095" y="1376045"/>
                </a:lnTo>
                <a:lnTo>
                  <a:pt x="5330825" y="1373188"/>
                </a:lnTo>
                <a:lnTo>
                  <a:pt x="5329872" y="1370330"/>
                </a:lnTo>
                <a:lnTo>
                  <a:pt x="5327967" y="1362710"/>
                </a:lnTo>
                <a:lnTo>
                  <a:pt x="5326380" y="1352550"/>
                </a:lnTo>
                <a:lnTo>
                  <a:pt x="5324792" y="1340803"/>
                </a:lnTo>
                <a:lnTo>
                  <a:pt x="5323522" y="1328420"/>
                </a:lnTo>
                <a:lnTo>
                  <a:pt x="5323522" y="1321753"/>
                </a:lnTo>
                <a:lnTo>
                  <a:pt x="5323522" y="1315720"/>
                </a:lnTo>
                <a:lnTo>
                  <a:pt x="5323522" y="1309370"/>
                </a:lnTo>
                <a:lnTo>
                  <a:pt x="5323840" y="1303020"/>
                </a:lnTo>
                <a:lnTo>
                  <a:pt x="5324792" y="1297623"/>
                </a:lnTo>
                <a:lnTo>
                  <a:pt x="5325427" y="1292225"/>
                </a:lnTo>
                <a:lnTo>
                  <a:pt x="5326697" y="1287145"/>
                </a:lnTo>
                <a:lnTo>
                  <a:pt x="5328285" y="1282700"/>
                </a:lnTo>
                <a:lnTo>
                  <a:pt x="5332095" y="1273493"/>
                </a:lnTo>
                <a:lnTo>
                  <a:pt x="5334317" y="1268730"/>
                </a:lnTo>
                <a:lnTo>
                  <a:pt x="5334952" y="1267143"/>
                </a:lnTo>
                <a:lnTo>
                  <a:pt x="5335587" y="1266508"/>
                </a:lnTo>
                <a:lnTo>
                  <a:pt x="5335905" y="1266190"/>
                </a:lnTo>
                <a:lnTo>
                  <a:pt x="5336540" y="1265873"/>
                </a:lnTo>
                <a:lnTo>
                  <a:pt x="5338762" y="1265238"/>
                </a:lnTo>
                <a:lnTo>
                  <a:pt x="5342572" y="1263333"/>
                </a:lnTo>
                <a:lnTo>
                  <a:pt x="5345430" y="1261745"/>
                </a:lnTo>
                <a:lnTo>
                  <a:pt x="5349240" y="1259205"/>
                </a:lnTo>
                <a:lnTo>
                  <a:pt x="5354002" y="1255713"/>
                </a:lnTo>
                <a:lnTo>
                  <a:pt x="5359717" y="1250633"/>
                </a:lnTo>
                <a:lnTo>
                  <a:pt x="5364162" y="1246505"/>
                </a:lnTo>
                <a:lnTo>
                  <a:pt x="5367655" y="1242695"/>
                </a:lnTo>
                <a:lnTo>
                  <a:pt x="5370195" y="1238885"/>
                </a:lnTo>
                <a:lnTo>
                  <a:pt x="5372735" y="1235393"/>
                </a:lnTo>
                <a:lnTo>
                  <a:pt x="5376227" y="1227455"/>
                </a:lnTo>
                <a:lnTo>
                  <a:pt x="5378767" y="1220153"/>
                </a:lnTo>
                <a:lnTo>
                  <a:pt x="5381625" y="1212850"/>
                </a:lnTo>
                <a:lnTo>
                  <a:pt x="5384800" y="1205230"/>
                </a:lnTo>
                <a:lnTo>
                  <a:pt x="5386705" y="1201738"/>
                </a:lnTo>
                <a:lnTo>
                  <a:pt x="5389245" y="1197928"/>
                </a:lnTo>
                <a:lnTo>
                  <a:pt x="5392102" y="1194118"/>
                </a:lnTo>
                <a:lnTo>
                  <a:pt x="5395912" y="1190625"/>
                </a:lnTo>
                <a:lnTo>
                  <a:pt x="5370195" y="1171893"/>
                </a:lnTo>
                <a:lnTo>
                  <a:pt x="5368607" y="1169670"/>
                </a:lnTo>
                <a:lnTo>
                  <a:pt x="5367655" y="1166813"/>
                </a:lnTo>
                <a:lnTo>
                  <a:pt x="5366385" y="1163638"/>
                </a:lnTo>
                <a:lnTo>
                  <a:pt x="5365115" y="1159828"/>
                </a:lnTo>
                <a:lnTo>
                  <a:pt x="5363527" y="1150937"/>
                </a:lnTo>
                <a:lnTo>
                  <a:pt x="5362892" y="1140460"/>
                </a:lnTo>
                <a:lnTo>
                  <a:pt x="5362257" y="1128395"/>
                </a:lnTo>
                <a:lnTo>
                  <a:pt x="5361622" y="1115378"/>
                </a:lnTo>
                <a:lnTo>
                  <a:pt x="5362257" y="1101725"/>
                </a:lnTo>
                <a:lnTo>
                  <a:pt x="5362575" y="1088073"/>
                </a:lnTo>
                <a:lnTo>
                  <a:pt x="5364162" y="1061085"/>
                </a:lnTo>
                <a:lnTo>
                  <a:pt x="5366067" y="1036003"/>
                </a:lnTo>
                <a:lnTo>
                  <a:pt x="5367020" y="1025525"/>
                </a:lnTo>
                <a:lnTo>
                  <a:pt x="5368290" y="1016953"/>
                </a:lnTo>
                <a:lnTo>
                  <a:pt x="5369242" y="1009968"/>
                </a:lnTo>
                <a:lnTo>
                  <a:pt x="5370195" y="1005205"/>
                </a:lnTo>
                <a:lnTo>
                  <a:pt x="5376862" y="979170"/>
                </a:lnTo>
                <a:lnTo>
                  <a:pt x="5383530" y="953135"/>
                </a:lnTo>
                <a:lnTo>
                  <a:pt x="5389880" y="927100"/>
                </a:lnTo>
                <a:lnTo>
                  <a:pt x="5395277" y="900113"/>
                </a:lnTo>
                <a:lnTo>
                  <a:pt x="5397500" y="886460"/>
                </a:lnTo>
                <a:lnTo>
                  <a:pt x="5400040" y="872490"/>
                </a:lnTo>
                <a:lnTo>
                  <a:pt x="5401945" y="858838"/>
                </a:lnTo>
                <a:lnTo>
                  <a:pt x="5403850" y="844550"/>
                </a:lnTo>
                <a:lnTo>
                  <a:pt x="5404802" y="829945"/>
                </a:lnTo>
                <a:lnTo>
                  <a:pt x="5406072" y="815340"/>
                </a:lnTo>
                <a:lnTo>
                  <a:pt x="5406390" y="800418"/>
                </a:lnTo>
                <a:lnTo>
                  <a:pt x="5407025" y="784860"/>
                </a:lnTo>
                <a:lnTo>
                  <a:pt x="5418455" y="785178"/>
                </a:lnTo>
                <a:lnTo>
                  <a:pt x="5427980" y="785178"/>
                </a:lnTo>
                <a:lnTo>
                  <a:pt x="5437187" y="786130"/>
                </a:lnTo>
                <a:lnTo>
                  <a:pt x="5448617" y="788035"/>
                </a:lnTo>
                <a:lnTo>
                  <a:pt x="5454015" y="789305"/>
                </a:lnTo>
                <a:lnTo>
                  <a:pt x="5458777" y="790258"/>
                </a:lnTo>
                <a:lnTo>
                  <a:pt x="5462270" y="791845"/>
                </a:lnTo>
                <a:lnTo>
                  <a:pt x="5465445" y="793115"/>
                </a:lnTo>
                <a:lnTo>
                  <a:pt x="5469572" y="795338"/>
                </a:lnTo>
                <a:lnTo>
                  <a:pt x="5472747" y="796925"/>
                </a:lnTo>
                <a:lnTo>
                  <a:pt x="5474652" y="797878"/>
                </a:lnTo>
                <a:lnTo>
                  <a:pt x="5476240" y="797878"/>
                </a:lnTo>
                <a:lnTo>
                  <a:pt x="5478462" y="797878"/>
                </a:lnTo>
                <a:lnTo>
                  <a:pt x="5481320" y="797243"/>
                </a:lnTo>
                <a:lnTo>
                  <a:pt x="5488622" y="795655"/>
                </a:lnTo>
                <a:lnTo>
                  <a:pt x="5499735" y="791845"/>
                </a:lnTo>
                <a:lnTo>
                  <a:pt x="5506085" y="789623"/>
                </a:lnTo>
                <a:lnTo>
                  <a:pt x="5513070" y="787718"/>
                </a:lnTo>
                <a:lnTo>
                  <a:pt x="5520372" y="786448"/>
                </a:lnTo>
                <a:lnTo>
                  <a:pt x="5527675" y="785178"/>
                </a:lnTo>
                <a:lnTo>
                  <a:pt x="5534977" y="784543"/>
                </a:lnTo>
                <a:lnTo>
                  <a:pt x="5542915" y="784225"/>
                </a:lnTo>
                <a:lnTo>
                  <a:pt x="5550535" y="784225"/>
                </a:lnTo>
                <a:lnTo>
                  <a:pt x="5558790" y="784225"/>
                </a:lnTo>
                <a:lnTo>
                  <a:pt x="5566410" y="784860"/>
                </a:lnTo>
                <a:lnTo>
                  <a:pt x="5574665" y="785813"/>
                </a:lnTo>
                <a:lnTo>
                  <a:pt x="5582920" y="786765"/>
                </a:lnTo>
                <a:lnTo>
                  <a:pt x="5591492" y="788353"/>
                </a:lnTo>
                <a:lnTo>
                  <a:pt x="5599747" y="789940"/>
                </a:lnTo>
                <a:lnTo>
                  <a:pt x="5608002" y="791845"/>
                </a:lnTo>
                <a:lnTo>
                  <a:pt x="5616257" y="793750"/>
                </a:lnTo>
                <a:lnTo>
                  <a:pt x="5624512" y="796290"/>
                </a:lnTo>
                <a:lnTo>
                  <a:pt x="5632767" y="798830"/>
                </a:lnTo>
                <a:lnTo>
                  <a:pt x="5641022" y="801688"/>
                </a:lnTo>
                <a:lnTo>
                  <a:pt x="5649277" y="804863"/>
                </a:lnTo>
                <a:lnTo>
                  <a:pt x="5656897" y="807720"/>
                </a:lnTo>
                <a:lnTo>
                  <a:pt x="5672455" y="814388"/>
                </a:lnTo>
                <a:lnTo>
                  <a:pt x="5687695" y="821373"/>
                </a:lnTo>
                <a:lnTo>
                  <a:pt x="5701665" y="829310"/>
                </a:lnTo>
                <a:lnTo>
                  <a:pt x="5715000" y="836930"/>
                </a:lnTo>
                <a:lnTo>
                  <a:pt x="5721032" y="841375"/>
                </a:lnTo>
                <a:lnTo>
                  <a:pt x="5727382" y="845185"/>
                </a:lnTo>
                <a:lnTo>
                  <a:pt x="5732780" y="849630"/>
                </a:lnTo>
                <a:lnTo>
                  <a:pt x="5738177" y="853440"/>
                </a:lnTo>
                <a:lnTo>
                  <a:pt x="5745797" y="859790"/>
                </a:lnTo>
                <a:lnTo>
                  <a:pt x="5752465" y="865505"/>
                </a:lnTo>
                <a:lnTo>
                  <a:pt x="5758180" y="870903"/>
                </a:lnTo>
                <a:lnTo>
                  <a:pt x="5763260" y="875983"/>
                </a:lnTo>
                <a:lnTo>
                  <a:pt x="5768022" y="881063"/>
                </a:lnTo>
                <a:lnTo>
                  <a:pt x="5771832" y="886143"/>
                </a:lnTo>
                <a:lnTo>
                  <a:pt x="5775325" y="891223"/>
                </a:lnTo>
                <a:lnTo>
                  <a:pt x="5778500" y="896620"/>
                </a:lnTo>
                <a:lnTo>
                  <a:pt x="5781040" y="902018"/>
                </a:lnTo>
                <a:lnTo>
                  <a:pt x="5783580" y="908050"/>
                </a:lnTo>
                <a:lnTo>
                  <a:pt x="5785802" y="914083"/>
                </a:lnTo>
                <a:lnTo>
                  <a:pt x="5788025" y="921068"/>
                </a:lnTo>
                <a:lnTo>
                  <a:pt x="5792470" y="936625"/>
                </a:lnTo>
                <a:lnTo>
                  <a:pt x="5796597" y="955675"/>
                </a:lnTo>
                <a:lnTo>
                  <a:pt x="5803265" y="950913"/>
                </a:lnTo>
                <a:lnTo>
                  <a:pt x="5808662" y="944880"/>
                </a:lnTo>
                <a:lnTo>
                  <a:pt x="5813742" y="939165"/>
                </a:lnTo>
                <a:lnTo>
                  <a:pt x="5818187" y="932815"/>
                </a:lnTo>
                <a:lnTo>
                  <a:pt x="5821997" y="926465"/>
                </a:lnTo>
                <a:lnTo>
                  <a:pt x="5825172" y="920115"/>
                </a:lnTo>
                <a:lnTo>
                  <a:pt x="5828030" y="913130"/>
                </a:lnTo>
                <a:lnTo>
                  <a:pt x="5830252" y="906463"/>
                </a:lnTo>
                <a:lnTo>
                  <a:pt x="5832157" y="899478"/>
                </a:lnTo>
                <a:lnTo>
                  <a:pt x="5833745" y="892493"/>
                </a:lnTo>
                <a:lnTo>
                  <a:pt x="5835015" y="885190"/>
                </a:lnTo>
                <a:lnTo>
                  <a:pt x="5835967" y="878840"/>
                </a:lnTo>
                <a:lnTo>
                  <a:pt x="5837872" y="865188"/>
                </a:lnTo>
                <a:lnTo>
                  <a:pt x="5839460" y="852170"/>
                </a:lnTo>
                <a:lnTo>
                  <a:pt x="5840412" y="846455"/>
                </a:lnTo>
                <a:lnTo>
                  <a:pt x="5841047" y="840423"/>
                </a:lnTo>
                <a:lnTo>
                  <a:pt x="5842317" y="835025"/>
                </a:lnTo>
                <a:lnTo>
                  <a:pt x="5843587" y="830580"/>
                </a:lnTo>
                <a:lnTo>
                  <a:pt x="5844857" y="825818"/>
                </a:lnTo>
                <a:lnTo>
                  <a:pt x="5847080" y="821373"/>
                </a:lnTo>
                <a:lnTo>
                  <a:pt x="5849302" y="817880"/>
                </a:lnTo>
                <a:lnTo>
                  <a:pt x="5852160" y="815023"/>
                </a:lnTo>
                <a:lnTo>
                  <a:pt x="5855017" y="812483"/>
                </a:lnTo>
                <a:lnTo>
                  <a:pt x="5859145" y="810578"/>
                </a:lnTo>
                <a:lnTo>
                  <a:pt x="5863272" y="809308"/>
                </a:lnTo>
                <a:lnTo>
                  <a:pt x="5868352" y="808673"/>
                </a:lnTo>
                <a:lnTo>
                  <a:pt x="5874067" y="808990"/>
                </a:lnTo>
                <a:lnTo>
                  <a:pt x="5880417" y="810260"/>
                </a:lnTo>
                <a:lnTo>
                  <a:pt x="5887720" y="811848"/>
                </a:lnTo>
                <a:lnTo>
                  <a:pt x="5895657" y="814388"/>
                </a:lnTo>
                <a:lnTo>
                  <a:pt x="5899785" y="816293"/>
                </a:lnTo>
                <a:lnTo>
                  <a:pt x="5903277" y="818833"/>
                </a:lnTo>
                <a:lnTo>
                  <a:pt x="5906452" y="821373"/>
                </a:lnTo>
                <a:lnTo>
                  <a:pt x="5909945" y="824230"/>
                </a:lnTo>
                <a:lnTo>
                  <a:pt x="5912485" y="825500"/>
                </a:lnTo>
                <a:lnTo>
                  <a:pt x="5914707" y="827088"/>
                </a:lnTo>
                <a:lnTo>
                  <a:pt x="5917882" y="828040"/>
                </a:lnTo>
                <a:lnTo>
                  <a:pt x="5921057" y="829310"/>
                </a:lnTo>
                <a:lnTo>
                  <a:pt x="5924867" y="830580"/>
                </a:lnTo>
                <a:lnTo>
                  <a:pt x="5929630" y="831533"/>
                </a:lnTo>
                <a:lnTo>
                  <a:pt x="5934710" y="832485"/>
                </a:lnTo>
                <a:lnTo>
                  <a:pt x="5940742" y="833438"/>
                </a:lnTo>
                <a:lnTo>
                  <a:pt x="5945822" y="834073"/>
                </a:lnTo>
                <a:lnTo>
                  <a:pt x="5950902" y="834073"/>
                </a:lnTo>
                <a:lnTo>
                  <a:pt x="5955665" y="834390"/>
                </a:lnTo>
                <a:lnTo>
                  <a:pt x="5960745" y="834073"/>
                </a:lnTo>
                <a:lnTo>
                  <a:pt x="5969952" y="833120"/>
                </a:lnTo>
                <a:lnTo>
                  <a:pt x="5979477" y="831533"/>
                </a:lnTo>
                <a:lnTo>
                  <a:pt x="5998210" y="828040"/>
                </a:lnTo>
                <a:lnTo>
                  <a:pt x="6016625" y="824865"/>
                </a:lnTo>
                <a:lnTo>
                  <a:pt x="6026467" y="823913"/>
                </a:lnTo>
                <a:lnTo>
                  <a:pt x="6036310" y="823595"/>
                </a:lnTo>
                <a:lnTo>
                  <a:pt x="6041390" y="823595"/>
                </a:lnTo>
                <a:lnTo>
                  <a:pt x="6046470" y="823595"/>
                </a:lnTo>
                <a:lnTo>
                  <a:pt x="6051867" y="823913"/>
                </a:lnTo>
                <a:lnTo>
                  <a:pt x="6057265" y="824548"/>
                </a:lnTo>
                <a:lnTo>
                  <a:pt x="6062662" y="825818"/>
                </a:lnTo>
                <a:lnTo>
                  <a:pt x="6068695" y="827405"/>
                </a:lnTo>
                <a:lnTo>
                  <a:pt x="6074410" y="828993"/>
                </a:lnTo>
                <a:lnTo>
                  <a:pt x="6080125" y="830898"/>
                </a:lnTo>
                <a:lnTo>
                  <a:pt x="6086475" y="833438"/>
                </a:lnTo>
                <a:lnTo>
                  <a:pt x="6093142" y="836295"/>
                </a:lnTo>
                <a:lnTo>
                  <a:pt x="6099810" y="839470"/>
                </a:lnTo>
                <a:lnTo>
                  <a:pt x="6106477" y="843280"/>
                </a:lnTo>
                <a:lnTo>
                  <a:pt x="6119812" y="851535"/>
                </a:lnTo>
                <a:lnTo>
                  <a:pt x="6132830" y="859155"/>
                </a:lnTo>
                <a:lnTo>
                  <a:pt x="6144577" y="867093"/>
                </a:lnTo>
                <a:lnTo>
                  <a:pt x="6155055" y="874395"/>
                </a:lnTo>
                <a:lnTo>
                  <a:pt x="6165215" y="882333"/>
                </a:lnTo>
                <a:lnTo>
                  <a:pt x="6174105" y="889318"/>
                </a:lnTo>
                <a:lnTo>
                  <a:pt x="6182677" y="896620"/>
                </a:lnTo>
                <a:lnTo>
                  <a:pt x="6189980" y="903923"/>
                </a:lnTo>
                <a:lnTo>
                  <a:pt x="6196647" y="911543"/>
                </a:lnTo>
                <a:lnTo>
                  <a:pt x="6202362" y="918845"/>
                </a:lnTo>
                <a:lnTo>
                  <a:pt x="6208077" y="926148"/>
                </a:lnTo>
                <a:lnTo>
                  <a:pt x="6212522" y="934085"/>
                </a:lnTo>
                <a:lnTo>
                  <a:pt x="6216967" y="941705"/>
                </a:lnTo>
                <a:lnTo>
                  <a:pt x="6220460" y="949643"/>
                </a:lnTo>
                <a:lnTo>
                  <a:pt x="6223000" y="957898"/>
                </a:lnTo>
                <a:lnTo>
                  <a:pt x="6225540" y="965835"/>
                </a:lnTo>
                <a:lnTo>
                  <a:pt x="6227445" y="975042"/>
                </a:lnTo>
                <a:lnTo>
                  <a:pt x="6229032" y="983933"/>
                </a:lnTo>
                <a:lnTo>
                  <a:pt x="6230302" y="993140"/>
                </a:lnTo>
                <a:lnTo>
                  <a:pt x="6230620" y="1002665"/>
                </a:lnTo>
                <a:lnTo>
                  <a:pt x="6230937" y="1012508"/>
                </a:lnTo>
                <a:lnTo>
                  <a:pt x="6230937" y="1023302"/>
                </a:lnTo>
                <a:lnTo>
                  <a:pt x="6230620" y="1034098"/>
                </a:lnTo>
                <a:lnTo>
                  <a:pt x="6230302" y="1045845"/>
                </a:lnTo>
                <a:lnTo>
                  <a:pt x="6228080" y="1070293"/>
                </a:lnTo>
                <a:lnTo>
                  <a:pt x="6225857" y="1097280"/>
                </a:lnTo>
                <a:lnTo>
                  <a:pt x="6222682" y="1126808"/>
                </a:lnTo>
                <a:lnTo>
                  <a:pt x="6220142" y="1159192"/>
                </a:lnTo>
                <a:lnTo>
                  <a:pt x="6218872" y="1174750"/>
                </a:lnTo>
                <a:lnTo>
                  <a:pt x="6218237" y="1190625"/>
                </a:lnTo>
                <a:lnTo>
                  <a:pt x="6217602" y="1206183"/>
                </a:lnTo>
                <a:lnTo>
                  <a:pt x="6217602" y="1222058"/>
                </a:lnTo>
                <a:lnTo>
                  <a:pt x="6218555" y="1253808"/>
                </a:lnTo>
                <a:lnTo>
                  <a:pt x="6219190" y="1285240"/>
                </a:lnTo>
                <a:lnTo>
                  <a:pt x="6219507" y="1301115"/>
                </a:lnTo>
                <a:lnTo>
                  <a:pt x="6220142" y="1316990"/>
                </a:lnTo>
                <a:lnTo>
                  <a:pt x="6220142" y="1332548"/>
                </a:lnTo>
                <a:lnTo>
                  <a:pt x="6219507" y="1348423"/>
                </a:lnTo>
                <a:lnTo>
                  <a:pt x="6219190" y="1363980"/>
                </a:lnTo>
                <a:lnTo>
                  <a:pt x="6218237" y="1379538"/>
                </a:lnTo>
                <a:lnTo>
                  <a:pt x="6216967" y="1394460"/>
                </a:lnTo>
                <a:lnTo>
                  <a:pt x="6215062" y="1409700"/>
                </a:lnTo>
                <a:lnTo>
                  <a:pt x="6211570" y="1432878"/>
                </a:lnTo>
                <a:lnTo>
                  <a:pt x="6209030" y="1455738"/>
                </a:lnTo>
                <a:lnTo>
                  <a:pt x="6207125" y="1478598"/>
                </a:lnTo>
                <a:lnTo>
                  <a:pt x="6205537" y="1501775"/>
                </a:lnTo>
                <a:lnTo>
                  <a:pt x="6204585" y="1524318"/>
                </a:lnTo>
                <a:lnTo>
                  <a:pt x="6203632" y="1546860"/>
                </a:lnTo>
                <a:lnTo>
                  <a:pt x="6202997" y="1569403"/>
                </a:lnTo>
                <a:lnTo>
                  <a:pt x="6202362" y="1591945"/>
                </a:lnTo>
                <a:lnTo>
                  <a:pt x="6202045" y="1614488"/>
                </a:lnTo>
                <a:lnTo>
                  <a:pt x="6201727" y="1636713"/>
                </a:lnTo>
                <a:lnTo>
                  <a:pt x="6201410" y="1659255"/>
                </a:lnTo>
                <a:lnTo>
                  <a:pt x="6201092" y="1681480"/>
                </a:lnTo>
                <a:lnTo>
                  <a:pt x="6199822" y="1704023"/>
                </a:lnTo>
                <a:lnTo>
                  <a:pt x="6198552" y="1726248"/>
                </a:lnTo>
                <a:lnTo>
                  <a:pt x="6196965" y="1748790"/>
                </a:lnTo>
                <a:lnTo>
                  <a:pt x="6194742" y="1771015"/>
                </a:lnTo>
                <a:lnTo>
                  <a:pt x="6193472" y="1779270"/>
                </a:lnTo>
                <a:lnTo>
                  <a:pt x="6191567" y="1789113"/>
                </a:lnTo>
                <a:lnTo>
                  <a:pt x="6189662" y="1800225"/>
                </a:lnTo>
                <a:lnTo>
                  <a:pt x="6186805" y="1812290"/>
                </a:lnTo>
                <a:lnTo>
                  <a:pt x="6184582" y="1824673"/>
                </a:lnTo>
                <a:lnTo>
                  <a:pt x="6182677" y="1837373"/>
                </a:lnTo>
                <a:lnTo>
                  <a:pt x="6181725" y="1843405"/>
                </a:lnTo>
                <a:lnTo>
                  <a:pt x="6181090" y="1849438"/>
                </a:lnTo>
                <a:lnTo>
                  <a:pt x="6180772" y="1855152"/>
                </a:lnTo>
                <a:lnTo>
                  <a:pt x="6180772" y="1860867"/>
                </a:lnTo>
                <a:lnTo>
                  <a:pt x="6149022" y="2758757"/>
                </a:lnTo>
                <a:lnTo>
                  <a:pt x="6149657" y="2770822"/>
                </a:lnTo>
                <a:lnTo>
                  <a:pt x="6149022" y="2782887"/>
                </a:lnTo>
                <a:lnTo>
                  <a:pt x="6148387" y="2794317"/>
                </a:lnTo>
                <a:lnTo>
                  <a:pt x="6147752" y="2805430"/>
                </a:lnTo>
                <a:lnTo>
                  <a:pt x="6144895" y="2827655"/>
                </a:lnTo>
                <a:lnTo>
                  <a:pt x="6141720" y="2849562"/>
                </a:lnTo>
                <a:lnTo>
                  <a:pt x="6138227" y="2870835"/>
                </a:lnTo>
                <a:lnTo>
                  <a:pt x="6135370" y="2893060"/>
                </a:lnTo>
                <a:lnTo>
                  <a:pt x="6134417" y="2904172"/>
                </a:lnTo>
                <a:lnTo>
                  <a:pt x="6133465" y="2915602"/>
                </a:lnTo>
                <a:lnTo>
                  <a:pt x="6132830" y="2927032"/>
                </a:lnTo>
                <a:lnTo>
                  <a:pt x="6132830" y="2939097"/>
                </a:lnTo>
                <a:lnTo>
                  <a:pt x="6132830" y="2959100"/>
                </a:lnTo>
                <a:lnTo>
                  <a:pt x="6132512" y="2980690"/>
                </a:lnTo>
                <a:lnTo>
                  <a:pt x="6132512" y="3003867"/>
                </a:lnTo>
                <a:lnTo>
                  <a:pt x="6131877" y="3028315"/>
                </a:lnTo>
                <a:lnTo>
                  <a:pt x="6131560" y="3053080"/>
                </a:lnTo>
                <a:lnTo>
                  <a:pt x="6130925" y="3079115"/>
                </a:lnTo>
                <a:lnTo>
                  <a:pt x="6129972" y="3105467"/>
                </a:lnTo>
                <a:lnTo>
                  <a:pt x="6128385" y="3131502"/>
                </a:lnTo>
                <a:lnTo>
                  <a:pt x="6127115" y="3157855"/>
                </a:lnTo>
                <a:lnTo>
                  <a:pt x="6125527" y="3183572"/>
                </a:lnTo>
                <a:lnTo>
                  <a:pt x="6122987" y="3208972"/>
                </a:lnTo>
                <a:lnTo>
                  <a:pt x="6120447" y="3233420"/>
                </a:lnTo>
                <a:lnTo>
                  <a:pt x="6117272" y="3256280"/>
                </a:lnTo>
                <a:lnTo>
                  <a:pt x="6113462" y="3278187"/>
                </a:lnTo>
                <a:lnTo>
                  <a:pt x="6111240" y="3288665"/>
                </a:lnTo>
                <a:lnTo>
                  <a:pt x="6109017" y="3298507"/>
                </a:lnTo>
                <a:lnTo>
                  <a:pt x="6106795" y="3307715"/>
                </a:lnTo>
                <a:lnTo>
                  <a:pt x="6104255" y="3316605"/>
                </a:lnTo>
                <a:lnTo>
                  <a:pt x="6103302" y="3321685"/>
                </a:lnTo>
                <a:lnTo>
                  <a:pt x="6102032" y="3328670"/>
                </a:lnTo>
                <a:lnTo>
                  <a:pt x="6101397" y="3337877"/>
                </a:lnTo>
                <a:lnTo>
                  <a:pt x="6100127" y="3348672"/>
                </a:lnTo>
                <a:lnTo>
                  <a:pt x="6097905" y="3375025"/>
                </a:lnTo>
                <a:lnTo>
                  <a:pt x="6095047" y="3407727"/>
                </a:lnTo>
                <a:lnTo>
                  <a:pt x="6092190" y="3445192"/>
                </a:lnTo>
                <a:lnTo>
                  <a:pt x="6089332" y="3486150"/>
                </a:lnTo>
                <a:lnTo>
                  <a:pt x="6085205" y="3529965"/>
                </a:lnTo>
                <a:lnTo>
                  <a:pt x="6080760" y="3576002"/>
                </a:lnTo>
                <a:lnTo>
                  <a:pt x="6078220" y="3598862"/>
                </a:lnTo>
                <a:lnTo>
                  <a:pt x="6075680" y="3622357"/>
                </a:lnTo>
                <a:lnTo>
                  <a:pt x="6072505" y="3645217"/>
                </a:lnTo>
                <a:lnTo>
                  <a:pt x="6069330" y="3668395"/>
                </a:lnTo>
                <a:lnTo>
                  <a:pt x="6065837" y="3691255"/>
                </a:lnTo>
                <a:lnTo>
                  <a:pt x="6062345" y="3713480"/>
                </a:lnTo>
                <a:lnTo>
                  <a:pt x="6058535" y="3735387"/>
                </a:lnTo>
                <a:lnTo>
                  <a:pt x="6054090" y="3756025"/>
                </a:lnTo>
                <a:lnTo>
                  <a:pt x="6049327" y="3776027"/>
                </a:lnTo>
                <a:lnTo>
                  <a:pt x="6044247" y="3795077"/>
                </a:lnTo>
                <a:lnTo>
                  <a:pt x="6039485" y="3813492"/>
                </a:lnTo>
                <a:lnTo>
                  <a:pt x="6033770" y="3830320"/>
                </a:lnTo>
                <a:lnTo>
                  <a:pt x="6028055" y="3845877"/>
                </a:lnTo>
                <a:lnTo>
                  <a:pt x="6021705" y="3860165"/>
                </a:lnTo>
                <a:lnTo>
                  <a:pt x="6014720" y="3872865"/>
                </a:lnTo>
                <a:lnTo>
                  <a:pt x="6007735" y="3883660"/>
                </a:lnTo>
                <a:lnTo>
                  <a:pt x="6002020" y="3892232"/>
                </a:lnTo>
                <a:lnTo>
                  <a:pt x="5996940" y="3900805"/>
                </a:lnTo>
                <a:lnTo>
                  <a:pt x="5993130" y="3908107"/>
                </a:lnTo>
                <a:lnTo>
                  <a:pt x="5989955" y="3915410"/>
                </a:lnTo>
                <a:lnTo>
                  <a:pt x="5987097" y="3922077"/>
                </a:lnTo>
                <a:lnTo>
                  <a:pt x="5985192" y="3928745"/>
                </a:lnTo>
                <a:lnTo>
                  <a:pt x="5983605" y="3935095"/>
                </a:lnTo>
                <a:lnTo>
                  <a:pt x="5982017" y="3941127"/>
                </a:lnTo>
                <a:lnTo>
                  <a:pt x="5981065" y="3947477"/>
                </a:lnTo>
                <a:lnTo>
                  <a:pt x="5979477" y="3953192"/>
                </a:lnTo>
                <a:lnTo>
                  <a:pt x="5977572" y="3959542"/>
                </a:lnTo>
                <a:lnTo>
                  <a:pt x="5975350" y="3965892"/>
                </a:lnTo>
                <a:lnTo>
                  <a:pt x="5972492" y="3972242"/>
                </a:lnTo>
                <a:lnTo>
                  <a:pt x="5969000" y="3978910"/>
                </a:lnTo>
                <a:lnTo>
                  <a:pt x="5964555" y="3986530"/>
                </a:lnTo>
                <a:lnTo>
                  <a:pt x="5958840" y="3993832"/>
                </a:lnTo>
                <a:lnTo>
                  <a:pt x="5957570" y="3995420"/>
                </a:lnTo>
                <a:lnTo>
                  <a:pt x="5955347" y="3997007"/>
                </a:lnTo>
                <a:lnTo>
                  <a:pt x="5954395" y="3997642"/>
                </a:lnTo>
                <a:lnTo>
                  <a:pt x="5953760" y="3998595"/>
                </a:lnTo>
                <a:lnTo>
                  <a:pt x="5953125" y="3999230"/>
                </a:lnTo>
                <a:lnTo>
                  <a:pt x="5953760" y="3999547"/>
                </a:lnTo>
                <a:lnTo>
                  <a:pt x="5954077" y="4000182"/>
                </a:lnTo>
                <a:lnTo>
                  <a:pt x="5954077" y="4000500"/>
                </a:lnTo>
                <a:lnTo>
                  <a:pt x="5953125" y="4001135"/>
                </a:lnTo>
                <a:lnTo>
                  <a:pt x="5952490" y="4002087"/>
                </a:lnTo>
                <a:lnTo>
                  <a:pt x="5950267" y="4003675"/>
                </a:lnTo>
                <a:lnTo>
                  <a:pt x="5948680" y="4004945"/>
                </a:lnTo>
                <a:lnTo>
                  <a:pt x="5946775" y="4001135"/>
                </a:lnTo>
                <a:lnTo>
                  <a:pt x="5945187" y="3997325"/>
                </a:lnTo>
                <a:lnTo>
                  <a:pt x="5916295" y="3964305"/>
                </a:lnTo>
                <a:lnTo>
                  <a:pt x="5906452" y="3959860"/>
                </a:lnTo>
                <a:lnTo>
                  <a:pt x="5897880" y="3956367"/>
                </a:lnTo>
                <a:lnTo>
                  <a:pt x="5889942" y="3953192"/>
                </a:lnTo>
                <a:lnTo>
                  <a:pt x="5882322" y="3950970"/>
                </a:lnTo>
                <a:lnTo>
                  <a:pt x="5875655" y="3949382"/>
                </a:lnTo>
                <a:lnTo>
                  <a:pt x="5869622" y="3948747"/>
                </a:lnTo>
                <a:lnTo>
                  <a:pt x="5864225" y="3948112"/>
                </a:lnTo>
                <a:lnTo>
                  <a:pt x="5859145" y="3948747"/>
                </a:lnTo>
                <a:lnTo>
                  <a:pt x="5854382" y="3949700"/>
                </a:lnTo>
                <a:lnTo>
                  <a:pt x="5850572" y="3951605"/>
                </a:lnTo>
                <a:lnTo>
                  <a:pt x="5847080" y="3954145"/>
                </a:lnTo>
                <a:lnTo>
                  <a:pt x="5843905" y="3957320"/>
                </a:lnTo>
                <a:lnTo>
                  <a:pt x="5840730" y="3960812"/>
                </a:lnTo>
                <a:lnTo>
                  <a:pt x="5838507" y="3965257"/>
                </a:lnTo>
                <a:lnTo>
                  <a:pt x="5836285" y="3970337"/>
                </a:lnTo>
                <a:lnTo>
                  <a:pt x="5834380" y="3976370"/>
                </a:lnTo>
                <a:lnTo>
                  <a:pt x="5832475" y="3982402"/>
                </a:lnTo>
                <a:lnTo>
                  <a:pt x="5831522" y="3989387"/>
                </a:lnTo>
                <a:lnTo>
                  <a:pt x="5829935" y="3997325"/>
                </a:lnTo>
                <a:lnTo>
                  <a:pt x="5828665" y="4005897"/>
                </a:lnTo>
                <a:lnTo>
                  <a:pt x="5826760" y="4024630"/>
                </a:lnTo>
                <a:lnTo>
                  <a:pt x="5824855" y="4046220"/>
                </a:lnTo>
                <a:lnTo>
                  <a:pt x="5822315" y="4070350"/>
                </a:lnTo>
                <a:lnTo>
                  <a:pt x="5819775" y="4097337"/>
                </a:lnTo>
                <a:lnTo>
                  <a:pt x="5816600" y="4126865"/>
                </a:lnTo>
                <a:lnTo>
                  <a:pt x="5812155" y="4159250"/>
                </a:lnTo>
                <a:lnTo>
                  <a:pt x="5796280" y="4421822"/>
                </a:lnTo>
                <a:lnTo>
                  <a:pt x="5795645" y="4433252"/>
                </a:lnTo>
                <a:lnTo>
                  <a:pt x="5794692" y="4442777"/>
                </a:lnTo>
                <a:lnTo>
                  <a:pt x="5794057" y="4450397"/>
                </a:lnTo>
                <a:lnTo>
                  <a:pt x="5793105" y="4456747"/>
                </a:lnTo>
                <a:lnTo>
                  <a:pt x="5792470" y="4462145"/>
                </a:lnTo>
                <a:lnTo>
                  <a:pt x="5792152" y="4467860"/>
                </a:lnTo>
                <a:lnTo>
                  <a:pt x="5791517" y="4474527"/>
                </a:lnTo>
                <a:lnTo>
                  <a:pt x="5792152" y="4482465"/>
                </a:lnTo>
                <a:lnTo>
                  <a:pt x="5792787" y="4498022"/>
                </a:lnTo>
                <a:lnTo>
                  <a:pt x="5793105" y="4510722"/>
                </a:lnTo>
                <a:lnTo>
                  <a:pt x="5793105" y="4515802"/>
                </a:lnTo>
                <a:lnTo>
                  <a:pt x="5792787" y="4520882"/>
                </a:lnTo>
                <a:lnTo>
                  <a:pt x="5792470" y="4525645"/>
                </a:lnTo>
                <a:lnTo>
                  <a:pt x="5791200" y="4529772"/>
                </a:lnTo>
                <a:lnTo>
                  <a:pt x="5790247" y="4534217"/>
                </a:lnTo>
                <a:lnTo>
                  <a:pt x="5788025" y="4538345"/>
                </a:lnTo>
                <a:lnTo>
                  <a:pt x="5785802" y="4542790"/>
                </a:lnTo>
                <a:lnTo>
                  <a:pt x="5782945" y="4547552"/>
                </a:lnTo>
                <a:lnTo>
                  <a:pt x="5779135" y="4551997"/>
                </a:lnTo>
                <a:lnTo>
                  <a:pt x="5775007" y="4557395"/>
                </a:lnTo>
                <a:lnTo>
                  <a:pt x="5769927" y="4563427"/>
                </a:lnTo>
                <a:lnTo>
                  <a:pt x="5763895" y="4570095"/>
                </a:lnTo>
                <a:lnTo>
                  <a:pt x="5699442" y="4570412"/>
                </a:lnTo>
                <a:lnTo>
                  <a:pt x="5685790" y="4570412"/>
                </a:lnTo>
                <a:lnTo>
                  <a:pt x="5679122" y="4570412"/>
                </a:lnTo>
                <a:lnTo>
                  <a:pt x="5677535" y="4570412"/>
                </a:lnTo>
                <a:lnTo>
                  <a:pt x="5677535" y="4570095"/>
                </a:lnTo>
                <a:lnTo>
                  <a:pt x="5677852" y="4569777"/>
                </a:lnTo>
                <a:lnTo>
                  <a:pt x="5679122" y="4569142"/>
                </a:lnTo>
                <a:lnTo>
                  <a:pt x="5680392" y="4568825"/>
                </a:lnTo>
                <a:lnTo>
                  <a:pt x="5681980" y="4568190"/>
                </a:lnTo>
                <a:lnTo>
                  <a:pt x="5682932" y="4567237"/>
                </a:lnTo>
                <a:lnTo>
                  <a:pt x="5683885" y="4566602"/>
                </a:lnTo>
                <a:lnTo>
                  <a:pt x="5683885" y="4565967"/>
                </a:lnTo>
                <a:lnTo>
                  <a:pt x="5683885" y="4565650"/>
                </a:lnTo>
                <a:lnTo>
                  <a:pt x="5683250" y="4565015"/>
                </a:lnTo>
                <a:lnTo>
                  <a:pt x="5682615" y="4564697"/>
                </a:lnTo>
                <a:lnTo>
                  <a:pt x="5680710" y="4563427"/>
                </a:lnTo>
                <a:lnTo>
                  <a:pt x="5676900" y="4561840"/>
                </a:lnTo>
                <a:lnTo>
                  <a:pt x="5670550" y="4559935"/>
                </a:lnTo>
                <a:lnTo>
                  <a:pt x="5664200" y="4558347"/>
                </a:lnTo>
                <a:lnTo>
                  <a:pt x="5658485" y="4557077"/>
                </a:lnTo>
                <a:lnTo>
                  <a:pt x="5652770" y="4556442"/>
                </a:lnTo>
                <a:lnTo>
                  <a:pt x="5641340" y="4555490"/>
                </a:lnTo>
                <a:lnTo>
                  <a:pt x="5630862" y="4555172"/>
                </a:lnTo>
                <a:lnTo>
                  <a:pt x="5620385" y="4554855"/>
                </a:lnTo>
                <a:lnTo>
                  <a:pt x="5610225" y="4554537"/>
                </a:lnTo>
                <a:lnTo>
                  <a:pt x="5604827" y="4553902"/>
                </a:lnTo>
                <a:lnTo>
                  <a:pt x="5599747" y="4553267"/>
                </a:lnTo>
                <a:lnTo>
                  <a:pt x="5594350" y="4551997"/>
                </a:lnTo>
                <a:lnTo>
                  <a:pt x="5588635" y="4550410"/>
                </a:lnTo>
                <a:lnTo>
                  <a:pt x="5572760" y="4545330"/>
                </a:lnTo>
                <a:lnTo>
                  <a:pt x="5558472" y="4539932"/>
                </a:lnTo>
                <a:lnTo>
                  <a:pt x="5551487" y="4537075"/>
                </a:lnTo>
                <a:lnTo>
                  <a:pt x="5544820" y="4534217"/>
                </a:lnTo>
                <a:lnTo>
                  <a:pt x="5538470" y="4531042"/>
                </a:lnTo>
                <a:lnTo>
                  <a:pt x="5532755" y="4527867"/>
                </a:lnTo>
                <a:lnTo>
                  <a:pt x="5526722" y="4524692"/>
                </a:lnTo>
                <a:lnTo>
                  <a:pt x="5521325" y="4521200"/>
                </a:lnTo>
                <a:lnTo>
                  <a:pt x="5516245" y="4518342"/>
                </a:lnTo>
                <a:lnTo>
                  <a:pt x="5511165" y="4514215"/>
                </a:lnTo>
                <a:lnTo>
                  <a:pt x="5506720" y="4510722"/>
                </a:lnTo>
                <a:lnTo>
                  <a:pt x="5502275" y="4506912"/>
                </a:lnTo>
                <a:lnTo>
                  <a:pt x="5498147" y="4503102"/>
                </a:lnTo>
                <a:lnTo>
                  <a:pt x="5494020" y="4498657"/>
                </a:lnTo>
                <a:lnTo>
                  <a:pt x="5490210" y="4494530"/>
                </a:lnTo>
                <a:lnTo>
                  <a:pt x="5486717" y="4489767"/>
                </a:lnTo>
                <a:lnTo>
                  <a:pt x="5483225" y="4485005"/>
                </a:lnTo>
                <a:lnTo>
                  <a:pt x="5480050" y="4480560"/>
                </a:lnTo>
                <a:lnTo>
                  <a:pt x="5477510" y="4475480"/>
                </a:lnTo>
                <a:lnTo>
                  <a:pt x="5474652" y="4470400"/>
                </a:lnTo>
                <a:lnTo>
                  <a:pt x="5471795" y="4464367"/>
                </a:lnTo>
                <a:lnTo>
                  <a:pt x="5469572" y="4458970"/>
                </a:lnTo>
                <a:lnTo>
                  <a:pt x="5467667" y="4453255"/>
                </a:lnTo>
                <a:lnTo>
                  <a:pt x="5465445" y="4446905"/>
                </a:lnTo>
                <a:lnTo>
                  <a:pt x="5463222" y="4440237"/>
                </a:lnTo>
                <a:lnTo>
                  <a:pt x="5461952" y="4433887"/>
                </a:lnTo>
                <a:lnTo>
                  <a:pt x="5458777" y="4419600"/>
                </a:lnTo>
                <a:lnTo>
                  <a:pt x="5455920" y="4404677"/>
                </a:lnTo>
                <a:lnTo>
                  <a:pt x="5452110" y="4379277"/>
                </a:lnTo>
                <a:lnTo>
                  <a:pt x="5448300" y="4353877"/>
                </a:lnTo>
                <a:lnTo>
                  <a:pt x="5444172" y="4329112"/>
                </a:lnTo>
                <a:lnTo>
                  <a:pt x="5440045" y="4304030"/>
                </a:lnTo>
                <a:lnTo>
                  <a:pt x="5435600" y="4279582"/>
                </a:lnTo>
                <a:lnTo>
                  <a:pt x="5431790" y="4254500"/>
                </a:lnTo>
                <a:lnTo>
                  <a:pt x="5427980" y="4230052"/>
                </a:lnTo>
                <a:lnTo>
                  <a:pt x="5424170" y="4205605"/>
                </a:lnTo>
                <a:lnTo>
                  <a:pt x="5420677" y="4181157"/>
                </a:lnTo>
                <a:lnTo>
                  <a:pt x="5416867" y="4156392"/>
                </a:lnTo>
                <a:lnTo>
                  <a:pt x="5414327" y="4131627"/>
                </a:lnTo>
                <a:lnTo>
                  <a:pt x="5411470" y="4106862"/>
                </a:lnTo>
                <a:lnTo>
                  <a:pt x="5409565" y="4081780"/>
                </a:lnTo>
                <a:lnTo>
                  <a:pt x="5407977" y="4056380"/>
                </a:lnTo>
                <a:lnTo>
                  <a:pt x="5407342" y="4031297"/>
                </a:lnTo>
                <a:lnTo>
                  <a:pt x="5407025" y="4005580"/>
                </a:lnTo>
                <a:lnTo>
                  <a:pt x="5397182" y="4012247"/>
                </a:lnTo>
                <a:lnTo>
                  <a:pt x="5390515" y="4016692"/>
                </a:lnTo>
                <a:lnTo>
                  <a:pt x="5388292" y="4018597"/>
                </a:lnTo>
                <a:lnTo>
                  <a:pt x="5386705" y="4020502"/>
                </a:lnTo>
                <a:lnTo>
                  <a:pt x="5385435" y="4022725"/>
                </a:lnTo>
                <a:lnTo>
                  <a:pt x="5384165" y="4024630"/>
                </a:lnTo>
                <a:lnTo>
                  <a:pt x="5383847" y="4027170"/>
                </a:lnTo>
                <a:lnTo>
                  <a:pt x="5383847" y="4030345"/>
                </a:lnTo>
                <a:lnTo>
                  <a:pt x="5383847" y="4033837"/>
                </a:lnTo>
                <a:lnTo>
                  <a:pt x="5383847" y="4038600"/>
                </a:lnTo>
                <a:lnTo>
                  <a:pt x="5384165" y="4050982"/>
                </a:lnTo>
                <a:lnTo>
                  <a:pt x="5384165" y="4068445"/>
                </a:lnTo>
                <a:lnTo>
                  <a:pt x="5367655" y="4497070"/>
                </a:lnTo>
                <a:lnTo>
                  <a:pt x="5368607" y="4520247"/>
                </a:lnTo>
                <a:lnTo>
                  <a:pt x="5369560" y="4543107"/>
                </a:lnTo>
                <a:lnTo>
                  <a:pt x="5369560" y="4554537"/>
                </a:lnTo>
                <a:lnTo>
                  <a:pt x="5369560" y="4565332"/>
                </a:lnTo>
                <a:lnTo>
                  <a:pt x="5369242" y="4576127"/>
                </a:lnTo>
                <a:lnTo>
                  <a:pt x="5368607" y="4587240"/>
                </a:lnTo>
                <a:lnTo>
                  <a:pt x="5367972" y="4597400"/>
                </a:lnTo>
                <a:lnTo>
                  <a:pt x="5366702" y="4607242"/>
                </a:lnTo>
                <a:lnTo>
                  <a:pt x="5365750" y="4617085"/>
                </a:lnTo>
                <a:lnTo>
                  <a:pt x="5364162" y="4626927"/>
                </a:lnTo>
                <a:lnTo>
                  <a:pt x="5361622" y="4635817"/>
                </a:lnTo>
                <a:lnTo>
                  <a:pt x="5359400" y="4644390"/>
                </a:lnTo>
                <a:lnTo>
                  <a:pt x="5356542" y="4652645"/>
                </a:lnTo>
                <a:lnTo>
                  <a:pt x="5353050" y="4660265"/>
                </a:lnTo>
                <a:lnTo>
                  <a:pt x="5349240" y="4667885"/>
                </a:lnTo>
                <a:lnTo>
                  <a:pt x="5345112" y="4674235"/>
                </a:lnTo>
                <a:lnTo>
                  <a:pt x="5340032" y="4680585"/>
                </a:lnTo>
                <a:lnTo>
                  <a:pt x="5334317" y="4685982"/>
                </a:lnTo>
                <a:lnTo>
                  <a:pt x="5328602" y="4691062"/>
                </a:lnTo>
                <a:lnTo>
                  <a:pt x="5321617" y="4695507"/>
                </a:lnTo>
                <a:lnTo>
                  <a:pt x="5314632" y="4699317"/>
                </a:lnTo>
                <a:lnTo>
                  <a:pt x="5306377" y="4701857"/>
                </a:lnTo>
                <a:lnTo>
                  <a:pt x="5297805" y="4704397"/>
                </a:lnTo>
                <a:lnTo>
                  <a:pt x="5287962" y="4705985"/>
                </a:lnTo>
                <a:lnTo>
                  <a:pt x="5278120" y="4706302"/>
                </a:lnTo>
                <a:lnTo>
                  <a:pt x="5267007" y="4706302"/>
                </a:lnTo>
                <a:lnTo>
                  <a:pt x="5255260" y="4705032"/>
                </a:lnTo>
                <a:lnTo>
                  <a:pt x="5242560" y="4703127"/>
                </a:lnTo>
                <a:lnTo>
                  <a:pt x="5228907" y="4700587"/>
                </a:lnTo>
                <a:lnTo>
                  <a:pt x="5214620" y="4696777"/>
                </a:lnTo>
                <a:lnTo>
                  <a:pt x="5082857" y="4653597"/>
                </a:lnTo>
                <a:lnTo>
                  <a:pt x="5075872" y="4650740"/>
                </a:lnTo>
                <a:lnTo>
                  <a:pt x="5070475" y="4647882"/>
                </a:lnTo>
                <a:lnTo>
                  <a:pt x="5066665" y="4645660"/>
                </a:lnTo>
                <a:lnTo>
                  <a:pt x="5063807" y="4643755"/>
                </a:lnTo>
                <a:lnTo>
                  <a:pt x="5060950" y="4640897"/>
                </a:lnTo>
                <a:lnTo>
                  <a:pt x="5059997" y="4638992"/>
                </a:lnTo>
                <a:lnTo>
                  <a:pt x="5059045" y="4638040"/>
                </a:lnTo>
                <a:lnTo>
                  <a:pt x="5058410" y="4637722"/>
                </a:lnTo>
                <a:lnTo>
                  <a:pt x="5056505" y="4637087"/>
                </a:lnTo>
                <a:lnTo>
                  <a:pt x="5053647" y="4636452"/>
                </a:lnTo>
                <a:lnTo>
                  <a:pt x="5044440" y="4635817"/>
                </a:lnTo>
                <a:lnTo>
                  <a:pt x="5027930" y="4634547"/>
                </a:lnTo>
                <a:lnTo>
                  <a:pt x="4992687" y="4372610"/>
                </a:lnTo>
                <a:lnTo>
                  <a:pt x="4991417" y="4369435"/>
                </a:lnTo>
                <a:lnTo>
                  <a:pt x="4990465" y="4366260"/>
                </a:lnTo>
                <a:lnTo>
                  <a:pt x="4989830" y="4360545"/>
                </a:lnTo>
                <a:lnTo>
                  <a:pt x="4988877" y="4350385"/>
                </a:lnTo>
                <a:lnTo>
                  <a:pt x="4988560" y="4338320"/>
                </a:lnTo>
                <a:lnTo>
                  <a:pt x="4988560" y="4326572"/>
                </a:lnTo>
                <a:lnTo>
                  <a:pt x="4988877" y="4315142"/>
                </a:lnTo>
                <a:lnTo>
                  <a:pt x="4989512" y="4308792"/>
                </a:lnTo>
                <a:lnTo>
                  <a:pt x="4989830" y="4305617"/>
                </a:lnTo>
                <a:lnTo>
                  <a:pt x="4989830" y="4304982"/>
                </a:lnTo>
                <a:lnTo>
                  <a:pt x="4989512" y="4303712"/>
                </a:lnTo>
                <a:lnTo>
                  <a:pt x="4988560" y="4301490"/>
                </a:lnTo>
                <a:lnTo>
                  <a:pt x="4986972" y="4295775"/>
                </a:lnTo>
                <a:lnTo>
                  <a:pt x="4984750" y="4285932"/>
                </a:lnTo>
                <a:lnTo>
                  <a:pt x="4980622" y="4267517"/>
                </a:lnTo>
                <a:lnTo>
                  <a:pt x="4979670" y="4262437"/>
                </a:lnTo>
                <a:lnTo>
                  <a:pt x="4979035" y="4258310"/>
                </a:lnTo>
                <a:lnTo>
                  <a:pt x="4977765" y="4253230"/>
                </a:lnTo>
                <a:lnTo>
                  <a:pt x="4976177" y="4246562"/>
                </a:lnTo>
                <a:lnTo>
                  <a:pt x="4973320" y="4234497"/>
                </a:lnTo>
                <a:lnTo>
                  <a:pt x="4971097" y="4226560"/>
                </a:lnTo>
                <a:lnTo>
                  <a:pt x="4969192" y="4221162"/>
                </a:lnTo>
                <a:lnTo>
                  <a:pt x="4967922" y="4217352"/>
                </a:lnTo>
                <a:lnTo>
                  <a:pt x="4967287" y="4213225"/>
                </a:lnTo>
                <a:lnTo>
                  <a:pt x="4966335" y="4207827"/>
                </a:lnTo>
                <a:lnTo>
                  <a:pt x="4965700" y="4199890"/>
                </a:lnTo>
                <a:lnTo>
                  <a:pt x="4964747" y="4187190"/>
                </a:lnTo>
                <a:lnTo>
                  <a:pt x="4964747" y="4182110"/>
                </a:lnTo>
                <a:lnTo>
                  <a:pt x="4964747" y="4174490"/>
                </a:lnTo>
                <a:lnTo>
                  <a:pt x="4964747" y="4167505"/>
                </a:lnTo>
                <a:lnTo>
                  <a:pt x="4964747" y="4164012"/>
                </a:lnTo>
                <a:lnTo>
                  <a:pt x="4964430" y="4158615"/>
                </a:lnTo>
                <a:lnTo>
                  <a:pt x="4964430" y="4155757"/>
                </a:lnTo>
                <a:lnTo>
                  <a:pt x="4964112" y="4156075"/>
                </a:lnTo>
                <a:lnTo>
                  <a:pt x="4963795" y="4155440"/>
                </a:lnTo>
                <a:lnTo>
                  <a:pt x="4963477" y="4152265"/>
                </a:lnTo>
                <a:lnTo>
                  <a:pt x="4962207" y="4145915"/>
                </a:lnTo>
                <a:lnTo>
                  <a:pt x="4949825" y="4038282"/>
                </a:lnTo>
                <a:lnTo>
                  <a:pt x="4949825" y="4034790"/>
                </a:lnTo>
                <a:lnTo>
                  <a:pt x="4949190" y="4027805"/>
                </a:lnTo>
                <a:lnTo>
                  <a:pt x="4948872" y="4020185"/>
                </a:lnTo>
                <a:lnTo>
                  <a:pt x="4948555" y="4016057"/>
                </a:lnTo>
                <a:lnTo>
                  <a:pt x="4946650" y="4004945"/>
                </a:lnTo>
                <a:lnTo>
                  <a:pt x="4945380" y="3997642"/>
                </a:lnTo>
                <a:lnTo>
                  <a:pt x="4943792" y="3993515"/>
                </a:lnTo>
                <a:lnTo>
                  <a:pt x="4942205" y="3990340"/>
                </a:lnTo>
                <a:lnTo>
                  <a:pt x="4941252" y="3987482"/>
                </a:lnTo>
                <a:lnTo>
                  <a:pt x="4939665" y="3983672"/>
                </a:lnTo>
                <a:lnTo>
                  <a:pt x="4938077" y="3977957"/>
                </a:lnTo>
                <a:lnTo>
                  <a:pt x="4936490" y="3968750"/>
                </a:lnTo>
                <a:lnTo>
                  <a:pt x="4935220" y="3961447"/>
                </a:lnTo>
                <a:lnTo>
                  <a:pt x="4934902" y="3954462"/>
                </a:lnTo>
                <a:lnTo>
                  <a:pt x="4935220" y="3948112"/>
                </a:lnTo>
                <a:lnTo>
                  <a:pt x="4936172" y="3942397"/>
                </a:lnTo>
                <a:lnTo>
                  <a:pt x="4938077" y="3931602"/>
                </a:lnTo>
                <a:lnTo>
                  <a:pt x="4939982" y="3921442"/>
                </a:lnTo>
                <a:lnTo>
                  <a:pt x="4940617" y="3916045"/>
                </a:lnTo>
                <a:lnTo>
                  <a:pt x="4941252" y="3910330"/>
                </a:lnTo>
                <a:lnTo>
                  <a:pt x="4941252" y="3904615"/>
                </a:lnTo>
                <a:lnTo>
                  <a:pt x="4940617" y="3898265"/>
                </a:lnTo>
                <a:lnTo>
                  <a:pt x="4939665" y="3891280"/>
                </a:lnTo>
                <a:lnTo>
                  <a:pt x="4937125" y="3883977"/>
                </a:lnTo>
                <a:lnTo>
                  <a:pt x="4934585" y="3875405"/>
                </a:lnTo>
                <a:lnTo>
                  <a:pt x="4930140" y="3866197"/>
                </a:lnTo>
                <a:lnTo>
                  <a:pt x="4927600" y="3869690"/>
                </a:lnTo>
                <a:lnTo>
                  <a:pt x="4925060" y="3873500"/>
                </a:lnTo>
                <a:lnTo>
                  <a:pt x="4923155" y="3878262"/>
                </a:lnTo>
                <a:lnTo>
                  <a:pt x="4921250" y="3883342"/>
                </a:lnTo>
                <a:lnTo>
                  <a:pt x="4919345" y="3888740"/>
                </a:lnTo>
                <a:lnTo>
                  <a:pt x="4917757" y="3894772"/>
                </a:lnTo>
                <a:lnTo>
                  <a:pt x="4916487" y="3901122"/>
                </a:lnTo>
                <a:lnTo>
                  <a:pt x="4914900" y="3908107"/>
                </a:lnTo>
                <a:lnTo>
                  <a:pt x="4912995" y="3923030"/>
                </a:lnTo>
                <a:lnTo>
                  <a:pt x="4911407" y="3938587"/>
                </a:lnTo>
                <a:lnTo>
                  <a:pt x="4910772" y="3955097"/>
                </a:lnTo>
                <a:lnTo>
                  <a:pt x="4910137" y="3972242"/>
                </a:lnTo>
                <a:lnTo>
                  <a:pt x="4910137" y="3989387"/>
                </a:lnTo>
                <a:lnTo>
                  <a:pt x="4910137" y="4006532"/>
                </a:lnTo>
                <a:lnTo>
                  <a:pt x="4910455" y="4023677"/>
                </a:lnTo>
                <a:lnTo>
                  <a:pt x="4910772" y="4040187"/>
                </a:lnTo>
                <a:lnTo>
                  <a:pt x="4912042" y="4069715"/>
                </a:lnTo>
                <a:lnTo>
                  <a:pt x="4912995" y="4093845"/>
                </a:lnTo>
                <a:lnTo>
                  <a:pt x="4886642" y="4612957"/>
                </a:lnTo>
                <a:lnTo>
                  <a:pt x="4887277" y="4635500"/>
                </a:lnTo>
                <a:lnTo>
                  <a:pt x="4888547" y="4668520"/>
                </a:lnTo>
                <a:lnTo>
                  <a:pt x="4889817" y="4707572"/>
                </a:lnTo>
                <a:lnTo>
                  <a:pt x="4891405" y="4749165"/>
                </a:lnTo>
                <a:lnTo>
                  <a:pt x="4891722" y="4770120"/>
                </a:lnTo>
                <a:lnTo>
                  <a:pt x="4892040" y="4790122"/>
                </a:lnTo>
                <a:lnTo>
                  <a:pt x="4892040" y="4809172"/>
                </a:lnTo>
                <a:lnTo>
                  <a:pt x="4892040" y="4826317"/>
                </a:lnTo>
                <a:lnTo>
                  <a:pt x="4891405" y="4841240"/>
                </a:lnTo>
                <a:lnTo>
                  <a:pt x="4890452" y="4854257"/>
                </a:lnTo>
                <a:lnTo>
                  <a:pt x="4889817" y="4859655"/>
                </a:lnTo>
                <a:lnTo>
                  <a:pt x="4888865" y="4864100"/>
                </a:lnTo>
                <a:lnTo>
                  <a:pt x="4888230" y="4867910"/>
                </a:lnTo>
                <a:lnTo>
                  <a:pt x="4887277" y="4870450"/>
                </a:lnTo>
                <a:lnTo>
                  <a:pt x="4883785" y="4876482"/>
                </a:lnTo>
                <a:lnTo>
                  <a:pt x="4880292" y="4881880"/>
                </a:lnTo>
                <a:lnTo>
                  <a:pt x="4876800" y="4886642"/>
                </a:lnTo>
                <a:lnTo>
                  <a:pt x="4872672" y="4890770"/>
                </a:lnTo>
                <a:lnTo>
                  <a:pt x="4868227" y="4894580"/>
                </a:lnTo>
                <a:lnTo>
                  <a:pt x="4863782" y="4897755"/>
                </a:lnTo>
                <a:lnTo>
                  <a:pt x="4859020" y="4900612"/>
                </a:lnTo>
                <a:lnTo>
                  <a:pt x="4853940" y="4902835"/>
                </a:lnTo>
                <a:lnTo>
                  <a:pt x="4848542" y="4904422"/>
                </a:lnTo>
                <a:lnTo>
                  <a:pt x="4843462" y="4906010"/>
                </a:lnTo>
                <a:lnTo>
                  <a:pt x="4837430" y="4906645"/>
                </a:lnTo>
                <a:lnTo>
                  <a:pt x="4832032" y="4907597"/>
                </a:lnTo>
                <a:lnTo>
                  <a:pt x="4826317" y="4907597"/>
                </a:lnTo>
                <a:lnTo>
                  <a:pt x="4820285" y="4907597"/>
                </a:lnTo>
                <a:lnTo>
                  <a:pt x="4814570" y="4907280"/>
                </a:lnTo>
                <a:lnTo>
                  <a:pt x="4808855" y="4906645"/>
                </a:lnTo>
                <a:lnTo>
                  <a:pt x="4796790" y="4904740"/>
                </a:lnTo>
                <a:lnTo>
                  <a:pt x="4785042" y="4902517"/>
                </a:lnTo>
                <a:lnTo>
                  <a:pt x="4773295" y="4899660"/>
                </a:lnTo>
                <a:lnTo>
                  <a:pt x="4761865" y="4896167"/>
                </a:lnTo>
                <a:lnTo>
                  <a:pt x="4741227" y="4890135"/>
                </a:lnTo>
                <a:lnTo>
                  <a:pt x="4724717" y="4885372"/>
                </a:lnTo>
                <a:lnTo>
                  <a:pt x="4721225" y="4885055"/>
                </a:lnTo>
                <a:lnTo>
                  <a:pt x="4718050" y="4884102"/>
                </a:lnTo>
                <a:lnTo>
                  <a:pt x="4704080" y="4881880"/>
                </a:lnTo>
                <a:lnTo>
                  <a:pt x="4685665" y="4878387"/>
                </a:lnTo>
                <a:lnTo>
                  <a:pt x="4664710" y="4873942"/>
                </a:lnTo>
                <a:lnTo>
                  <a:pt x="4641215" y="4868545"/>
                </a:lnTo>
                <a:lnTo>
                  <a:pt x="4629467" y="4865052"/>
                </a:lnTo>
                <a:lnTo>
                  <a:pt x="4618037" y="4861560"/>
                </a:lnTo>
                <a:lnTo>
                  <a:pt x="4606290" y="4857750"/>
                </a:lnTo>
                <a:lnTo>
                  <a:pt x="4594860" y="4853305"/>
                </a:lnTo>
                <a:lnTo>
                  <a:pt x="4584065" y="4849177"/>
                </a:lnTo>
                <a:lnTo>
                  <a:pt x="4573587" y="4844097"/>
                </a:lnTo>
                <a:lnTo>
                  <a:pt x="4568507" y="4841240"/>
                </a:lnTo>
                <a:lnTo>
                  <a:pt x="4563745" y="4838700"/>
                </a:lnTo>
                <a:lnTo>
                  <a:pt x="4559617" y="4835842"/>
                </a:lnTo>
                <a:lnTo>
                  <a:pt x="4555172" y="4833302"/>
                </a:lnTo>
                <a:lnTo>
                  <a:pt x="4551362" y="4830127"/>
                </a:lnTo>
                <a:lnTo>
                  <a:pt x="4547552" y="4826952"/>
                </a:lnTo>
                <a:lnTo>
                  <a:pt x="4544377" y="4823460"/>
                </a:lnTo>
                <a:lnTo>
                  <a:pt x="4541202" y="4819967"/>
                </a:lnTo>
                <a:lnTo>
                  <a:pt x="4538345" y="4816475"/>
                </a:lnTo>
                <a:lnTo>
                  <a:pt x="4536122" y="4812982"/>
                </a:lnTo>
                <a:lnTo>
                  <a:pt x="4534217" y="4809172"/>
                </a:lnTo>
                <a:lnTo>
                  <a:pt x="4532312" y="4805045"/>
                </a:lnTo>
                <a:lnTo>
                  <a:pt x="4530407" y="4801235"/>
                </a:lnTo>
                <a:lnTo>
                  <a:pt x="4529137" y="4797425"/>
                </a:lnTo>
                <a:lnTo>
                  <a:pt x="4527550" y="4792980"/>
                </a:lnTo>
                <a:lnTo>
                  <a:pt x="4526280" y="4788535"/>
                </a:lnTo>
                <a:lnTo>
                  <a:pt x="4524375" y="4779010"/>
                </a:lnTo>
                <a:lnTo>
                  <a:pt x="4522470" y="4769485"/>
                </a:lnTo>
                <a:lnTo>
                  <a:pt x="4506595" y="4645977"/>
                </a:lnTo>
                <a:lnTo>
                  <a:pt x="4501197" y="4630737"/>
                </a:lnTo>
                <a:lnTo>
                  <a:pt x="4497070" y="4618037"/>
                </a:lnTo>
                <a:lnTo>
                  <a:pt x="4494530" y="4605972"/>
                </a:lnTo>
                <a:lnTo>
                  <a:pt x="4491990" y="4594860"/>
                </a:lnTo>
                <a:lnTo>
                  <a:pt x="4439602" y="4216400"/>
                </a:lnTo>
                <a:lnTo>
                  <a:pt x="4439602" y="4213225"/>
                </a:lnTo>
                <a:lnTo>
                  <a:pt x="4439602" y="4210367"/>
                </a:lnTo>
                <a:lnTo>
                  <a:pt x="4435792" y="4141470"/>
                </a:lnTo>
                <a:lnTo>
                  <a:pt x="4431347" y="4127182"/>
                </a:lnTo>
                <a:lnTo>
                  <a:pt x="4427537" y="4113212"/>
                </a:lnTo>
                <a:lnTo>
                  <a:pt x="4424362" y="4099242"/>
                </a:lnTo>
                <a:lnTo>
                  <a:pt x="4422140" y="4085590"/>
                </a:lnTo>
                <a:lnTo>
                  <a:pt x="4419600" y="4071937"/>
                </a:lnTo>
                <a:lnTo>
                  <a:pt x="4418012" y="4059237"/>
                </a:lnTo>
                <a:lnTo>
                  <a:pt x="4416425" y="4046855"/>
                </a:lnTo>
                <a:lnTo>
                  <a:pt x="4415155" y="4034790"/>
                </a:lnTo>
                <a:lnTo>
                  <a:pt x="4414202" y="4025582"/>
                </a:lnTo>
                <a:lnTo>
                  <a:pt x="4412932" y="4013200"/>
                </a:lnTo>
                <a:lnTo>
                  <a:pt x="4412297" y="3998595"/>
                </a:lnTo>
                <a:lnTo>
                  <a:pt x="4411027" y="3982085"/>
                </a:lnTo>
                <a:lnTo>
                  <a:pt x="4410075" y="3964940"/>
                </a:lnTo>
                <a:lnTo>
                  <a:pt x="4408805" y="3947795"/>
                </a:lnTo>
                <a:lnTo>
                  <a:pt x="4407852" y="3931920"/>
                </a:lnTo>
                <a:lnTo>
                  <a:pt x="4406900" y="3917950"/>
                </a:lnTo>
                <a:lnTo>
                  <a:pt x="4399280" y="3823970"/>
                </a:lnTo>
                <a:lnTo>
                  <a:pt x="4399915" y="3814762"/>
                </a:lnTo>
                <a:lnTo>
                  <a:pt x="4400232" y="3804920"/>
                </a:lnTo>
                <a:lnTo>
                  <a:pt x="4400867" y="3794442"/>
                </a:lnTo>
                <a:lnTo>
                  <a:pt x="4402137" y="3783965"/>
                </a:lnTo>
                <a:lnTo>
                  <a:pt x="4404042" y="3761422"/>
                </a:lnTo>
                <a:lnTo>
                  <a:pt x="4405312" y="3738880"/>
                </a:lnTo>
                <a:lnTo>
                  <a:pt x="4405630" y="3727767"/>
                </a:lnTo>
                <a:lnTo>
                  <a:pt x="4405312" y="3716972"/>
                </a:lnTo>
                <a:lnTo>
                  <a:pt x="4404360" y="3706495"/>
                </a:lnTo>
                <a:lnTo>
                  <a:pt x="4403407" y="3696652"/>
                </a:lnTo>
                <a:lnTo>
                  <a:pt x="4402137" y="3691572"/>
                </a:lnTo>
                <a:lnTo>
                  <a:pt x="4400867" y="3687445"/>
                </a:lnTo>
                <a:lnTo>
                  <a:pt x="4399915" y="3682682"/>
                </a:lnTo>
                <a:lnTo>
                  <a:pt x="4398327" y="3678555"/>
                </a:lnTo>
                <a:lnTo>
                  <a:pt x="4396422" y="3674427"/>
                </a:lnTo>
                <a:lnTo>
                  <a:pt x="4394517" y="3670617"/>
                </a:lnTo>
                <a:lnTo>
                  <a:pt x="4391977" y="3667125"/>
                </a:lnTo>
                <a:lnTo>
                  <a:pt x="4389437" y="3663950"/>
                </a:lnTo>
                <a:lnTo>
                  <a:pt x="4388802" y="3679507"/>
                </a:lnTo>
                <a:lnTo>
                  <a:pt x="4388167" y="3694747"/>
                </a:lnTo>
                <a:lnTo>
                  <a:pt x="4386897" y="3708717"/>
                </a:lnTo>
                <a:lnTo>
                  <a:pt x="4385945" y="3722052"/>
                </a:lnTo>
                <a:lnTo>
                  <a:pt x="4384992" y="3734117"/>
                </a:lnTo>
                <a:lnTo>
                  <a:pt x="4383722" y="3744277"/>
                </a:lnTo>
                <a:lnTo>
                  <a:pt x="4383087" y="3752532"/>
                </a:lnTo>
                <a:lnTo>
                  <a:pt x="4382770" y="3758882"/>
                </a:lnTo>
                <a:lnTo>
                  <a:pt x="4367212" y="4239895"/>
                </a:lnTo>
                <a:lnTo>
                  <a:pt x="4366577" y="4264025"/>
                </a:lnTo>
                <a:lnTo>
                  <a:pt x="4365942" y="4289425"/>
                </a:lnTo>
                <a:lnTo>
                  <a:pt x="4364672" y="4315777"/>
                </a:lnTo>
                <a:lnTo>
                  <a:pt x="4362767" y="4343400"/>
                </a:lnTo>
                <a:lnTo>
                  <a:pt x="4360545" y="4371975"/>
                </a:lnTo>
                <a:lnTo>
                  <a:pt x="4358005" y="4400550"/>
                </a:lnTo>
                <a:lnTo>
                  <a:pt x="4355465" y="4429760"/>
                </a:lnTo>
                <a:lnTo>
                  <a:pt x="4352607" y="4458970"/>
                </a:lnTo>
                <a:lnTo>
                  <a:pt x="4350067" y="4488180"/>
                </a:lnTo>
                <a:lnTo>
                  <a:pt x="4347210" y="4517072"/>
                </a:lnTo>
                <a:lnTo>
                  <a:pt x="4344670" y="4544695"/>
                </a:lnTo>
                <a:lnTo>
                  <a:pt x="4342130" y="4572000"/>
                </a:lnTo>
                <a:lnTo>
                  <a:pt x="4340225" y="4598035"/>
                </a:lnTo>
                <a:lnTo>
                  <a:pt x="4338955" y="4622482"/>
                </a:lnTo>
                <a:lnTo>
                  <a:pt x="4338002" y="4645660"/>
                </a:lnTo>
                <a:lnTo>
                  <a:pt x="4337367" y="4666932"/>
                </a:lnTo>
                <a:lnTo>
                  <a:pt x="4337367" y="4672330"/>
                </a:lnTo>
                <a:lnTo>
                  <a:pt x="4338002" y="4677727"/>
                </a:lnTo>
                <a:lnTo>
                  <a:pt x="4338637" y="4683760"/>
                </a:lnTo>
                <a:lnTo>
                  <a:pt x="4339590" y="4689475"/>
                </a:lnTo>
                <a:lnTo>
                  <a:pt x="4341495" y="4700905"/>
                </a:lnTo>
                <a:lnTo>
                  <a:pt x="4343717" y="4712652"/>
                </a:lnTo>
                <a:lnTo>
                  <a:pt x="4346575" y="4723765"/>
                </a:lnTo>
                <a:lnTo>
                  <a:pt x="4349115" y="4735195"/>
                </a:lnTo>
                <a:lnTo>
                  <a:pt x="4351655" y="4746307"/>
                </a:lnTo>
                <a:lnTo>
                  <a:pt x="4353242" y="4757737"/>
                </a:lnTo>
                <a:lnTo>
                  <a:pt x="4353877" y="4763135"/>
                </a:lnTo>
                <a:lnTo>
                  <a:pt x="4354195" y="4768532"/>
                </a:lnTo>
                <a:lnTo>
                  <a:pt x="4354195" y="4773930"/>
                </a:lnTo>
                <a:lnTo>
                  <a:pt x="4354195" y="4779010"/>
                </a:lnTo>
                <a:lnTo>
                  <a:pt x="4353877" y="4784407"/>
                </a:lnTo>
                <a:lnTo>
                  <a:pt x="4353242" y="4789487"/>
                </a:lnTo>
                <a:lnTo>
                  <a:pt x="4351972" y="4794567"/>
                </a:lnTo>
                <a:lnTo>
                  <a:pt x="4350702" y="4799647"/>
                </a:lnTo>
                <a:lnTo>
                  <a:pt x="4348797" y="4804410"/>
                </a:lnTo>
                <a:lnTo>
                  <a:pt x="4346575" y="4809172"/>
                </a:lnTo>
                <a:lnTo>
                  <a:pt x="4343717" y="4813617"/>
                </a:lnTo>
                <a:lnTo>
                  <a:pt x="4340225" y="4818062"/>
                </a:lnTo>
                <a:lnTo>
                  <a:pt x="4336415" y="4822825"/>
                </a:lnTo>
                <a:lnTo>
                  <a:pt x="4331970" y="4826952"/>
                </a:lnTo>
                <a:lnTo>
                  <a:pt x="4326890" y="4830762"/>
                </a:lnTo>
                <a:lnTo>
                  <a:pt x="4321492" y="4834890"/>
                </a:lnTo>
                <a:lnTo>
                  <a:pt x="4317365" y="4837430"/>
                </a:lnTo>
                <a:lnTo>
                  <a:pt x="4312602" y="4839335"/>
                </a:lnTo>
                <a:lnTo>
                  <a:pt x="4307522" y="4841240"/>
                </a:lnTo>
                <a:lnTo>
                  <a:pt x="4302442" y="4842827"/>
                </a:lnTo>
                <a:lnTo>
                  <a:pt x="4296727" y="4844097"/>
                </a:lnTo>
                <a:lnTo>
                  <a:pt x="4290695" y="4844732"/>
                </a:lnTo>
                <a:lnTo>
                  <a:pt x="4284980" y="4845685"/>
                </a:lnTo>
                <a:lnTo>
                  <a:pt x="4278630" y="4846002"/>
                </a:lnTo>
                <a:lnTo>
                  <a:pt x="4271962" y="4846002"/>
                </a:lnTo>
                <a:lnTo>
                  <a:pt x="4265612" y="4845685"/>
                </a:lnTo>
                <a:lnTo>
                  <a:pt x="4258310" y="4845367"/>
                </a:lnTo>
                <a:lnTo>
                  <a:pt x="4251960" y="4844732"/>
                </a:lnTo>
                <a:lnTo>
                  <a:pt x="4237355" y="4843462"/>
                </a:lnTo>
                <a:lnTo>
                  <a:pt x="4223385" y="4840605"/>
                </a:lnTo>
                <a:lnTo>
                  <a:pt x="4209097" y="4837747"/>
                </a:lnTo>
                <a:lnTo>
                  <a:pt x="4195127" y="4834255"/>
                </a:lnTo>
                <a:lnTo>
                  <a:pt x="4180840" y="4830445"/>
                </a:lnTo>
                <a:lnTo>
                  <a:pt x="4167822" y="4826317"/>
                </a:lnTo>
                <a:lnTo>
                  <a:pt x="4155122" y="4822190"/>
                </a:lnTo>
                <a:lnTo>
                  <a:pt x="4143692" y="4818062"/>
                </a:lnTo>
                <a:lnTo>
                  <a:pt x="4133215" y="4813617"/>
                </a:lnTo>
                <a:lnTo>
                  <a:pt x="4123690" y="4809807"/>
                </a:lnTo>
                <a:lnTo>
                  <a:pt x="4117340" y="4806632"/>
                </a:lnTo>
                <a:lnTo>
                  <a:pt x="4112577" y="4804410"/>
                </a:lnTo>
                <a:lnTo>
                  <a:pt x="4107815" y="4801552"/>
                </a:lnTo>
                <a:lnTo>
                  <a:pt x="4101782" y="4798695"/>
                </a:lnTo>
                <a:lnTo>
                  <a:pt x="4098290" y="4796472"/>
                </a:lnTo>
                <a:lnTo>
                  <a:pt x="4095432" y="4794567"/>
                </a:lnTo>
                <a:lnTo>
                  <a:pt x="4089717" y="4792027"/>
                </a:lnTo>
                <a:lnTo>
                  <a:pt x="4084637" y="4790122"/>
                </a:lnTo>
                <a:lnTo>
                  <a:pt x="4079240" y="4788535"/>
                </a:lnTo>
                <a:lnTo>
                  <a:pt x="4073842" y="4786947"/>
                </a:lnTo>
                <a:lnTo>
                  <a:pt x="4063365" y="4785360"/>
                </a:lnTo>
                <a:lnTo>
                  <a:pt x="4053205" y="4784090"/>
                </a:lnTo>
                <a:lnTo>
                  <a:pt x="4043997" y="4782820"/>
                </a:lnTo>
                <a:lnTo>
                  <a:pt x="4034790" y="4780915"/>
                </a:lnTo>
                <a:lnTo>
                  <a:pt x="4030662" y="4779962"/>
                </a:lnTo>
                <a:lnTo>
                  <a:pt x="4027170" y="4778057"/>
                </a:lnTo>
                <a:lnTo>
                  <a:pt x="4023677" y="4775835"/>
                </a:lnTo>
                <a:lnTo>
                  <a:pt x="4020502" y="4773295"/>
                </a:lnTo>
                <a:lnTo>
                  <a:pt x="4017327" y="4769802"/>
                </a:lnTo>
                <a:lnTo>
                  <a:pt x="4015105" y="4765992"/>
                </a:lnTo>
                <a:lnTo>
                  <a:pt x="4012882" y="4761230"/>
                </a:lnTo>
                <a:lnTo>
                  <a:pt x="4010342" y="4756150"/>
                </a:lnTo>
                <a:lnTo>
                  <a:pt x="4008120" y="4750117"/>
                </a:lnTo>
                <a:lnTo>
                  <a:pt x="4006215" y="4744085"/>
                </a:lnTo>
                <a:lnTo>
                  <a:pt x="4004627" y="4737100"/>
                </a:lnTo>
                <a:lnTo>
                  <a:pt x="4002722" y="4729797"/>
                </a:lnTo>
                <a:lnTo>
                  <a:pt x="3999547" y="4713605"/>
                </a:lnTo>
                <a:lnTo>
                  <a:pt x="3997007" y="4696777"/>
                </a:lnTo>
                <a:lnTo>
                  <a:pt x="3994785" y="4678680"/>
                </a:lnTo>
                <a:lnTo>
                  <a:pt x="3992880" y="4660265"/>
                </a:lnTo>
                <a:lnTo>
                  <a:pt x="3989387" y="4623752"/>
                </a:lnTo>
                <a:lnTo>
                  <a:pt x="3986530" y="4589462"/>
                </a:lnTo>
                <a:lnTo>
                  <a:pt x="3984942" y="4574222"/>
                </a:lnTo>
                <a:lnTo>
                  <a:pt x="3983672" y="4561205"/>
                </a:lnTo>
                <a:lnTo>
                  <a:pt x="3981450" y="4549775"/>
                </a:lnTo>
                <a:lnTo>
                  <a:pt x="3979545" y="4540885"/>
                </a:lnTo>
                <a:lnTo>
                  <a:pt x="3953510" y="4291647"/>
                </a:lnTo>
                <a:lnTo>
                  <a:pt x="3953827" y="4288472"/>
                </a:lnTo>
                <a:lnTo>
                  <a:pt x="3954462" y="4284980"/>
                </a:lnTo>
                <a:lnTo>
                  <a:pt x="3947795" y="4250055"/>
                </a:lnTo>
                <a:lnTo>
                  <a:pt x="3946207" y="4247197"/>
                </a:lnTo>
                <a:lnTo>
                  <a:pt x="3944937" y="4244657"/>
                </a:lnTo>
                <a:lnTo>
                  <a:pt x="3923030" y="4059237"/>
                </a:lnTo>
                <a:lnTo>
                  <a:pt x="3919220" y="4063365"/>
                </a:lnTo>
                <a:lnTo>
                  <a:pt x="3916997" y="4065905"/>
                </a:lnTo>
                <a:lnTo>
                  <a:pt x="3916045" y="4067492"/>
                </a:lnTo>
                <a:lnTo>
                  <a:pt x="3915092" y="4069715"/>
                </a:lnTo>
                <a:lnTo>
                  <a:pt x="3913505" y="4073207"/>
                </a:lnTo>
                <a:lnTo>
                  <a:pt x="3911600" y="4078287"/>
                </a:lnTo>
                <a:lnTo>
                  <a:pt x="3908107" y="4088447"/>
                </a:lnTo>
                <a:lnTo>
                  <a:pt x="3907155" y="4090352"/>
                </a:lnTo>
                <a:lnTo>
                  <a:pt x="3907472" y="4090670"/>
                </a:lnTo>
                <a:lnTo>
                  <a:pt x="3908107" y="4091622"/>
                </a:lnTo>
                <a:lnTo>
                  <a:pt x="3908425" y="4094162"/>
                </a:lnTo>
                <a:lnTo>
                  <a:pt x="3908425" y="4099242"/>
                </a:lnTo>
                <a:lnTo>
                  <a:pt x="3908425" y="4104640"/>
                </a:lnTo>
                <a:lnTo>
                  <a:pt x="3909060" y="4117340"/>
                </a:lnTo>
                <a:lnTo>
                  <a:pt x="3910012" y="4131310"/>
                </a:lnTo>
                <a:lnTo>
                  <a:pt x="3910012" y="4142422"/>
                </a:lnTo>
                <a:lnTo>
                  <a:pt x="3890327" y="4431665"/>
                </a:lnTo>
                <a:lnTo>
                  <a:pt x="3890010" y="4447222"/>
                </a:lnTo>
                <a:lnTo>
                  <a:pt x="3889692" y="4461510"/>
                </a:lnTo>
                <a:lnTo>
                  <a:pt x="3889692" y="4475162"/>
                </a:lnTo>
                <a:lnTo>
                  <a:pt x="3889375" y="4488180"/>
                </a:lnTo>
                <a:lnTo>
                  <a:pt x="3888740" y="4501515"/>
                </a:lnTo>
                <a:lnTo>
                  <a:pt x="3888422" y="4515167"/>
                </a:lnTo>
                <a:lnTo>
                  <a:pt x="3887470" y="4529455"/>
                </a:lnTo>
                <a:lnTo>
                  <a:pt x="3885247" y="4545012"/>
                </a:lnTo>
                <a:lnTo>
                  <a:pt x="3884295" y="4555490"/>
                </a:lnTo>
                <a:lnTo>
                  <a:pt x="3883025" y="4564697"/>
                </a:lnTo>
                <a:lnTo>
                  <a:pt x="3882707" y="4572000"/>
                </a:lnTo>
                <a:lnTo>
                  <a:pt x="3882707" y="4578032"/>
                </a:lnTo>
                <a:lnTo>
                  <a:pt x="3882707" y="4583112"/>
                </a:lnTo>
                <a:lnTo>
                  <a:pt x="3883025" y="4587557"/>
                </a:lnTo>
                <a:lnTo>
                  <a:pt x="3883342" y="4591367"/>
                </a:lnTo>
                <a:lnTo>
                  <a:pt x="3884295" y="4594860"/>
                </a:lnTo>
                <a:lnTo>
                  <a:pt x="3885882" y="4601210"/>
                </a:lnTo>
                <a:lnTo>
                  <a:pt x="3886835" y="4608512"/>
                </a:lnTo>
                <a:lnTo>
                  <a:pt x="3887787" y="4613275"/>
                </a:lnTo>
                <a:lnTo>
                  <a:pt x="3888105" y="4618672"/>
                </a:lnTo>
                <a:lnTo>
                  <a:pt x="3888105" y="4625340"/>
                </a:lnTo>
                <a:lnTo>
                  <a:pt x="3888105" y="4633595"/>
                </a:lnTo>
                <a:lnTo>
                  <a:pt x="3880167" y="4901882"/>
                </a:lnTo>
                <a:lnTo>
                  <a:pt x="3860482" y="4913312"/>
                </a:lnTo>
                <a:lnTo>
                  <a:pt x="3843972" y="4922202"/>
                </a:lnTo>
                <a:lnTo>
                  <a:pt x="3836987" y="4926330"/>
                </a:lnTo>
                <a:lnTo>
                  <a:pt x="3830320" y="4929505"/>
                </a:lnTo>
                <a:lnTo>
                  <a:pt x="3824605" y="4931727"/>
                </a:lnTo>
                <a:lnTo>
                  <a:pt x="3819207" y="4933950"/>
                </a:lnTo>
                <a:lnTo>
                  <a:pt x="3814445" y="4935537"/>
                </a:lnTo>
                <a:lnTo>
                  <a:pt x="3810317" y="4937125"/>
                </a:lnTo>
                <a:lnTo>
                  <a:pt x="3805872" y="4938077"/>
                </a:lnTo>
                <a:lnTo>
                  <a:pt x="3802380" y="4938395"/>
                </a:lnTo>
                <a:lnTo>
                  <a:pt x="3798887" y="4938712"/>
                </a:lnTo>
                <a:lnTo>
                  <a:pt x="3795712" y="4938712"/>
                </a:lnTo>
                <a:lnTo>
                  <a:pt x="3792537" y="4938395"/>
                </a:lnTo>
                <a:lnTo>
                  <a:pt x="3789997" y="4938077"/>
                </a:lnTo>
                <a:lnTo>
                  <a:pt x="3778250" y="4934585"/>
                </a:lnTo>
                <a:lnTo>
                  <a:pt x="3764280" y="4930457"/>
                </a:lnTo>
                <a:lnTo>
                  <a:pt x="3759517" y="4929505"/>
                </a:lnTo>
                <a:lnTo>
                  <a:pt x="3755072" y="4928552"/>
                </a:lnTo>
                <a:lnTo>
                  <a:pt x="3749357" y="4928235"/>
                </a:lnTo>
                <a:lnTo>
                  <a:pt x="3743325" y="4927917"/>
                </a:lnTo>
                <a:lnTo>
                  <a:pt x="3736975" y="4927282"/>
                </a:lnTo>
                <a:lnTo>
                  <a:pt x="3729672" y="4927282"/>
                </a:lnTo>
                <a:lnTo>
                  <a:pt x="3721735" y="4927917"/>
                </a:lnTo>
                <a:lnTo>
                  <a:pt x="3712845" y="4928552"/>
                </a:lnTo>
                <a:lnTo>
                  <a:pt x="3704590" y="4929505"/>
                </a:lnTo>
                <a:lnTo>
                  <a:pt x="3697287" y="4929822"/>
                </a:lnTo>
                <a:lnTo>
                  <a:pt x="3690302" y="4929822"/>
                </a:lnTo>
                <a:lnTo>
                  <a:pt x="3683952" y="4929822"/>
                </a:lnTo>
                <a:lnTo>
                  <a:pt x="3678237" y="4928870"/>
                </a:lnTo>
                <a:lnTo>
                  <a:pt x="3672840" y="4928552"/>
                </a:lnTo>
                <a:lnTo>
                  <a:pt x="3667760" y="4927917"/>
                </a:lnTo>
                <a:lnTo>
                  <a:pt x="3662680" y="4926647"/>
                </a:lnTo>
                <a:lnTo>
                  <a:pt x="3657917" y="4925060"/>
                </a:lnTo>
                <a:lnTo>
                  <a:pt x="3653155" y="4923472"/>
                </a:lnTo>
                <a:lnTo>
                  <a:pt x="3648710" y="4921567"/>
                </a:lnTo>
                <a:lnTo>
                  <a:pt x="3643947" y="4919662"/>
                </a:lnTo>
                <a:lnTo>
                  <a:pt x="3633470" y="4914900"/>
                </a:lnTo>
                <a:lnTo>
                  <a:pt x="3621405" y="4909502"/>
                </a:lnTo>
                <a:lnTo>
                  <a:pt x="3544570" y="4889500"/>
                </a:lnTo>
                <a:lnTo>
                  <a:pt x="3543300" y="4866640"/>
                </a:lnTo>
                <a:lnTo>
                  <a:pt x="3542347" y="4844097"/>
                </a:lnTo>
                <a:lnTo>
                  <a:pt x="3540760" y="4821555"/>
                </a:lnTo>
                <a:lnTo>
                  <a:pt x="3538855" y="4799330"/>
                </a:lnTo>
                <a:lnTo>
                  <a:pt x="3536950" y="4776787"/>
                </a:lnTo>
                <a:lnTo>
                  <a:pt x="3535045" y="4754880"/>
                </a:lnTo>
                <a:lnTo>
                  <a:pt x="3533457" y="4733290"/>
                </a:lnTo>
                <a:lnTo>
                  <a:pt x="3531235" y="4711382"/>
                </a:lnTo>
                <a:lnTo>
                  <a:pt x="3529965" y="4689475"/>
                </a:lnTo>
                <a:lnTo>
                  <a:pt x="3528695" y="4668202"/>
                </a:lnTo>
                <a:lnTo>
                  <a:pt x="3527425" y="4646295"/>
                </a:lnTo>
                <a:lnTo>
                  <a:pt x="3526790" y="4625340"/>
                </a:lnTo>
                <a:lnTo>
                  <a:pt x="3526790" y="4603750"/>
                </a:lnTo>
                <a:lnTo>
                  <a:pt x="3527107" y="4582477"/>
                </a:lnTo>
                <a:lnTo>
                  <a:pt x="3527742" y="4561522"/>
                </a:lnTo>
                <a:lnTo>
                  <a:pt x="3529965" y="4539932"/>
                </a:lnTo>
                <a:lnTo>
                  <a:pt x="3533457" y="4521835"/>
                </a:lnTo>
                <a:lnTo>
                  <a:pt x="3532505" y="4518660"/>
                </a:lnTo>
                <a:lnTo>
                  <a:pt x="3531870" y="4515485"/>
                </a:lnTo>
                <a:lnTo>
                  <a:pt x="3530600" y="4512627"/>
                </a:lnTo>
                <a:lnTo>
                  <a:pt x="3529330" y="4510405"/>
                </a:lnTo>
                <a:lnTo>
                  <a:pt x="3527742" y="4508500"/>
                </a:lnTo>
                <a:lnTo>
                  <a:pt x="3525837" y="4506595"/>
                </a:lnTo>
                <a:lnTo>
                  <a:pt x="3523932" y="4505325"/>
                </a:lnTo>
                <a:lnTo>
                  <a:pt x="3522027" y="4504372"/>
                </a:lnTo>
                <a:lnTo>
                  <a:pt x="3520122" y="4503737"/>
                </a:lnTo>
                <a:lnTo>
                  <a:pt x="3517900" y="4503420"/>
                </a:lnTo>
                <a:lnTo>
                  <a:pt x="3515360" y="4503737"/>
                </a:lnTo>
                <a:lnTo>
                  <a:pt x="3513455" y="4504690"/>
                </a:lnTo>
                <a:lnTo>
                  <a:pt x="3511232" y="4505642"/>
                </a:lnTo>
                <a:lnTo>
                  <a:pt x="3508692" y="4507230"/>
                </a:lnTo>
                <a:lnTo>
                  <a:pt x="3506470" y="4509770"/>
                </a:lnTo>
                <a:lnTo>
                  <a:pt x="3504247" y="4512310"/>
                </a:lnTo>
                <a:lnTo>
                  <a:pt x="3502025" y="4515485"/>
                </a:lnTo>
                <a:lnTo>
                  <a:pt x="3500120" y="4518977"/>
                </a:lnTo>
                <a:lnTo>
                  <a:pt x="3498215" y="4523422"/>
                </a:lnTo>
                <a:lnTo>
                  <a:pt x="3496310" y="4528502"/>
                </a:lnTo>
                <a:lnTo>
                  <a:pt x="3494722" y="4533900"/>
                </a:lnTo>
                <a:lnTo>
                  <a:pt x="3493452" y="4539932"/>
                </a:lnTo>
                <a:lnTo>
                  <a:pt x="3492500" y="4546600"/>
                </a:lnTo>
                <a:lnTo>
                  <a:pt x="3491230" y="4553902"/>
                </a:lnTo>
                <a:lnTo>
                  <a:pt x="3490912" y="4562157"/>
                </a:lnTo>
                <a:lnTo>
                  <a:pt x="3490595" y="4570730"/>
                </a:lnTo>
                <a:lnTo>
                  <a:pt x="3490595" y="4580572"/>
                </a:lnTo>
                <a:lnTo>
                  <a:pt x="3490595" y="4590732"/>
                </a:lnTo>
                <a:lnTo>
                  <a:pt x="3491230" y="4601527"/>
                </a:lnTo>
                <a:lnTo>
                  <a:pt x="3492500" y="4613275"/>
                </a:lnTo>
                <a:lnTo>
                  <a:pt x="3493452" y="4625340"/>
                </a:lnTo>
                <a:lnTo>
                  <a:pt x="3495675" y="4638675"/>
                </a:lnTo>
                <a:lnTo>
                  <a:pt x="3501072" y="4673282"/>
                </a:lnTo>
                <a:lnTo>
                  <a:pt x="3505200" y="4699000"/>
                </a:lnTo>
                <a:lnTo>
                  <a:pt x="3506470" y="4709160"/>
                </a:lnTo>
                <a:lnTo>
                  <a:pt x="3507105" y="4718367"/>
                </a:lnTo>
                <a:lnTo>
                  <a:pt x="3507105" y="4725987"/>
                </a:lnTo>
                <a:lnTo>
                  <a:pt x="3506787" y="4733607"/>
                </a:lnTo>
                <a:lnTo>
                  <a:pt x="3506152" y="4737100"/>
                </a:lnTo>
                <a:lnTo>
                  <a:pt x="3505200" y="4740592"/>
                </a:lnTo>
                <a:lnTo>
                  <a:pt x="3504247" y="4744085"/>
                </a:lnTo>
                <a:lnTo>
                  <a:pt x="3502977" y="4747577"/>
                </a:lnTo>
                <a:lnTo>
                  <a:pt x="3499802" y="4754880"/>
                </a:lnTo>
                <a:lnTo>
                  <a:pt x="3495675" y="4762817"/>
                </a:lnTo>
                <a:lnTo>
                  <a:pt x="3484245" y="4780915"/>
                </a:lnTo>
                <a:lnTo>
                  <a:pt x="3468052" y="4805045"/>
                </a:lnTo>
                <a:lnTo>
                  <a:pt x="3459797" y="4802822"/>
                </a:lnTo>
                <a:lnTo>
                  <a:pt x="3453447" y="4800917"/>
                </a:lnTo>
                <a:lnTo>
                  <a:pt x="3448367" y="4799012"/>
                </a:lnTo>
                <a:lnTo>
                  <a:pt x="3444875" y="4797425"/>
                </a:lnTo>
                <a:lnTo>
                  <a:pt x="3441065" y="4794567"/>
                </a:lnTo>
                <a:lnTo>
                  <a:pt x="3438842" y="4792662"/>
                </a:lnTo>
                <a:lnTo>
                  <a:pt x="3437572" y="4792027"/>
                </a:lnTo>
                <a:lnTo>
                  <a:pt x="3436302" y="4791075"/>
                </a:lnTo>
                <a:lnTo>
                  <a:pt x="3434397" y="4790440"/>
                </a:lnTo>
                <a:lnTo>
                  <a:pt x="3432175" y="4790122"/>
                </a:lnTo>
                <a:lnTo>
                  <a:pt x="3422967" y="4788852"/>
                </a:lnTo>
                <a:lnTo>
                  <a:pt x="3408045" y="4787900"/>
                </a:lnTo>
                <a:lnTo>
                  <a:pt x="3404552" y="4787900"/>
                </a:lnTo>
                <a:lnTo>
                  <a:pt x="3396615" y="4787900"/>
                </a:lnTo>
                <a:lnTo>
                  <a:pt x="3386772" y="4787900"/>
                </a:lnTo>
                <a:lnTo>
                  <a:pt x="3376295" y="4787582"/>
                </a:lnTo>
                <a:lnTo>
                  <a:pt x="3356610" y="4787265"/>
                </a:lnTo>
                <a:lnTo>
                  <a:pt x="3331210" y="4787265"/>
                </a:lnTo>
                <a:lnTo>
                  <a:pt x="3316922" y="4787265"/>
                </a:lnTo>
                <a:lnTo>
                  <a:pt x="3302000" y="4786947"/>
                </a:lnTo>
                <a:lnTo>
                  <a:pt x="3286760" y="4786630"/>
                </a:lnTo>
                <a:lnTo>
                  <a:pt x="3271202" y="4785042"/>
                </a:lnTo>
                <a:lnTo>
                  <a:pt x="3263582" y="4784090"/>
                </a:lnTo>
                <a:lnTo>
                  <a:pt x="3255645" y="4782820"/>
                </a:lnTo>
                <a:lnTo>
                  <a:pt x="3248025" y="4781867"/>
                </a:lnTo>
                <a:lnTo>
                  <a:pt x="3240405" y="4780280"/>
                </a:lnTo>
                <a:lnTo>
                  <a:pt x="3233102" y="4778375"/>
                </a:lnTo>
                <a:lnTo>
                  <a:pt x="3225800" y="4776470"/>
                </a:lnTo>
                <a:lnTo>
                  <a:pt x="3218815" y="4773930"/>
                </a:lnTo>
                <a:lnTo>
                  <a:pt x="3212147" y="4771390"/>
                </a:lnTo>
                <a:lnTo>
                  <a:pt x="3205480" y="4768215"/>
                </a:lnTo>
                <a:lnTo>
                  <a:pt x="3199130" y="4765040"/>
                </a:lnTo>
                <a:lnTo>
                  <a:pt x="3193097" y="4761230"/>
                </a:lnTo>
                <a:lnTo>
                  <a:pt x="3187382" y="4757420"/>
                </a:lnTo>
                <a:lnTo>
                  <a:pt x="3182302" y="4752657"/>
                </a:lnTo>
                <a:lnTo>
                  <a:pt x="3177540" y="4747895"/>
                </a:lnTo>
                <a:lnTo>
                  <a:pt x="3173095" y="4742497"/>
                </a:lnTo>
                <a:lnTo>
                  <a:pt x="3169285" y="4736782"/>
                </a:lnTo>
                <a:lnTo>
                  <a:pt x="3165792" y="4730750"/>
                </a:lnTo>
                <a:lnTo>
                  <a:pt x="3162617" y="4723765"/>
                </a:lnTo>
                <a:lnTo>
                  <a:pt x="3159125" y="4715510"/>
                </a:lnTo>
                <a:lnTo>
                  <a:pt x="3155950" y="4706937"/>
                </a:lnTo>
                <a:lnTo>
                  <a:pt x="3152775" y="4697412"/>
                </a:lnTo>
                <a:lnTo>
                  <a:pt x="3149600" y="4686935"/>
                </a:lnTo>
                <a:lnTo>
                  <a:pt x="3147060" y="4675505"/>
                </a:lnTo>
                <a:lnTo>
                  <a:pt x="3143885" y="4663757"/>
                </a:lnTo>
                <a:lnTo>
                  <a:pt x="3138170" y="4638675"/>
                </a:lnTo>
                <a:lnTo>
                  <a:pt x="3133090" y="4611370"/>
                </a:lnTo>
                <a:lnTo>
                  <a:pt x="3127692" y="4582795"/>
                </a:lnTo>
                <a:lnTo>
                  <a:pt x="3122930" y="4553585"/>
                </a:lnTo>
                <a:lnTo>
                  <a:pt x="3118167" y="4524057"/>
                </a:lnTo>
                <a:lnTo>
                  <a:pt x="3114357" y="4494530"/>
                </a:lnTo>
                <a:lnTo>
                  <a:pt x="3110547" y="4465637"/>
                </a:lnTo>
                <a:lnTo>
                  <a:pt x="3107055" y="4438015"/>
                </a:lnTo>
                <a:lnTo>
                  <a:pt x="3103880" y="4411980"/>
                </a:lnTo>
                <a:lnTo>
                  <a:pt x="3101022" y="4387850"/>
                </a:lnTo>
                <a:lnTo>
                  <a:pt x="3098800" y="4366260"/>
                </a:lnTo>
                <a:lnTo>
                  <a:pt x="3096895" y="4348162"/>
                </a:lnTo>
                <a:lnTo>
                  <a:pt x="3084830" y="4298315"/>
                </a:lnTo>
                <a:lnTo>
                  <a:pt x="3082290" y="4291330"/>
                </a:lnTo>
                <a:lnTo>
                  <a:pt x="3081337" y="4286885"/>
                </a:lnTo>
                <a:lnTo>
                  <a:pt x="3080067" y="4281805"/>
                </a:lnTo>
                <a:lnTo>
                  <a:pt x="3077845" y="4272597"/>
                </a:lnTo>
                <a:lnTo>
                  <a:pt x="3059430" y="4183380"/>
                </a:lnTo>
                <a:lnTo>
                  <a:pt x="3060065" y="4183062"/>
                </a:lnTo>
                <a:lnTo>
                  <a:pt x="3060065" y="4182110"/>
                </a:lnTo>
                <a:lnTo>
                  <a:pt x="3060065" y="4181157"/>
                </a:lnTo>
                <a:lnTo>
                  <a:pt x="3059430" y="4180205"/>
                </a:lnTo>
                <a:lnTo>
                  <a:pt x="3057842" y="4177982"/>
                </a:lnTo>
                <a:lnTo>
                  <a:pt x="3056572" y="4176077"/>
                </a:lnTo>
                <a:lnTo>
                  <a:pt x="3030220" y="4530725"/>
                </a:lnTo>
                <a:lnTo>
                  <a:pt x="3028950" y="4544377"/>
                </a:lnTo>
                <a:lnTo>
                  <a:pt x="3028315" y="4561522"/>
                </a:lnTo>
                <a:lnTo>
                  <a:pt x="3027362" y="4581207"/>
                </a:lnTo>
                <a:lnTo>
                  <a:pt x="3027045" y="4603115"/>
                </a:lnTo>
                <a:lnTo>
                  <a:pt x="3026727" y="4625975"/>
                </a:lnTo>
                <a:lnTo>
                  <a:pt x="3025775" y="4650105"/>
                </a:lnTo>
                <a:lnTo>
                  <a:pt x="3024822" y="4674235"/>
                </a:lnTo>
                <a:lnTo>
                  <a:pt x="3023553" y="4698047"/>
                </a:lnTo>
                <a:lnTo>
                  <a:pt x="3022918" y="4705350"/>
                </a:lnTo>
                <a:lnTo>
                  <a:pt x="3021647" y="4715192"/>
                </a:lnTo>
                <a:lnTo>
                  <a:pt x="3019742" y="4726940"/>
                </a:lnTo>
                <a:lnTo>
                  <a:pt x="3017203" y="4739005"/>
                </a:lnTo>
                <a:lnTo>
                  <a:pt x="3014663" y="4751070"/>
                </a:lnTo>
                <a:lnTo>
                  <a:pt x="3012122" y="4762500"/>
                </a:lnTo>
                <a:lnTo>
                  <a:pt x="3010852" y="4766945"/>
                </a:lnTo>
                <a:lnTo>
                  <a:pt x="3009582" y="4771390"/>
                </a:lnTo>
                <a:lnTo>
                  <a:pt x="3007995" y="4774882"/>
                </a:lnTo>
                <a:lnTo>
                  <a:pt x="3006725" y="4777422"/>
                </a:lnTo>
                <a:lnTo>
                  <a:pt x="3002915" y="4782502"/>
                </a:lnTo>
                <a:lnTo>
                  <a:pt x="2997200" y="4789170"/>
                </a:lnTo>
                <a:lnTo>
                  <a:pt x="2993708" y="4792345"/>
                </a:lnTo>
                <a:lnTo>
                  <a:pt x="2990532" y="4795520"/>
                </a:lnTo>
                <a:lnTo>
                  <a:pt x="2987357" y="4797742"/>
                </a:lnTo>
                <a:lnTo>
                  <a:pt x="2985135" y="4799330"/>
                </a:lnTo>
                <a:lnTo>
                  <a:pt x="2981007" y="4801552"/>
                </a:lnTo>
                <a:lnTo>
                  <a:pt x="2976563" y="4803457"/>
                </a:lnTo>
                <a:lnTo>
                  <a:pt x="2971800" y="4805680"/>
                </a:lnTo>
                <a:lnTo>
                  <a:pt x="2966720" y="4807267"/>
                </a:lnTo>
                <a:lnTo>
                  <a:pt x="2961640" y="4808537"/>
                </a:lnTo>
                <a:lnTo>
                  <a:pt x="2956242" y="4809807"/>
                </a:lnTo>
                <a:lnTo>
                  <a:pt x="2950210" y="4811077"/>
                </a:lnTo>
                <a:lnTo>
                  <a:pt x="2944495" y="4812030"/>
                </a:lnTo>
                <a:lnTo>
                  <a:pt x="2932113" y="4813617"/>
                </a:lnTo>
                <a:lnTo>
                  <a:pt x="2919095" y="4814570"/>
                </a:lnTo>
                <a:lnTo>
                  <a:pt x="2906078" y="4815205"/>
                </a:lnTo>
                <a:lnTo>
                  <a:pt x="2892742" y="4815205"/>
                </a:lnTo>
                <a:lnTo>
                  <a:pt x="2879725" y="4814887"/>
                </a:lnTo>
                <a:lnTo>
                  <a:pt x="2867025" y="4814570"/>
                </a:lnTo>
                <a:lnTo>
                  <a:pt x="2854960" y="4813617"/>
                </a:lnTo>
                <a:lnTo>
                  <a:pt x="2843530" y="4812665"/>
                </a:lnTo>
                <a:lnTo>
                  <a:pt x="2833370" y="4811395"/>
                </a:lnTo>
                <a:lnTo>
                  <a:pt x="2824162" y="4809807"/>
                </a:lnTo>
                <a:lnTo>
                  <a:pt x="2816860" y="4808537"/>
                </a:lnTo>
                <a:lnTo>
                  <a:pt x="2810510" y="4807585"/>
                </a:lnTo>
                <a:lnTo>
                  <a:pt x="2736215" y="4790122"/>
                </a:lnTo>
                <a:lnTo>
                  <a:pt x="2730182" y="4787265"/>
                </a:lnTo>
                <a:lnTo>
                  <a:pt x="2724467" y="4784090"/>
                </a:lnTo>
                <a:lnTo>
                  <a:pt x="2719070" y="4780597"/>
                </a:lnTo>
                <a:lnTo>
                  <a:pt x="2713990" y="4776470"/>
                </a:lnTo>
                <a:lnTo>
                  <a:pt x="2709228" y="4771707"/>
                </a:lnTo>
                <a:lnTo>
                  <a:pt x="2705100" y="4766627"/>
                </a:lnTo>
                <a:lnTo>
                  <a:pt x="2700972" y="4761230"/>
                </a:lnTo>
                <a:lnTo>
                  <a:pt x="2697480" y="4755197"/>
                </a:lnTo>
                <a:lnTo>
                  <a:pt x="2693987" y="4749165"/>
                </a:lnTo>
                <a:lnTo>
                  <a:pt x="2691130" y="4742497"/>
                </a:lnTo>
                <a:lnTo>
                  <a:pt x="2687955" y="4735830"/>
                </a:lnTo>
                <a:lnTo>
                  <a:pt x="2685415" y="4728845"/>
                </a:lnTo>
                <a:lnTo>
                  <a:pt x="2682875" y="4721542"/>
                </a:lnTo>
                <a:lnTo>
                  <a:pt x="2680335" y="4713922"/>
                </a:lnTo>
                <a:lnTo>
                  <a:pt x="2678430" y="4706302"/>
                </a:lnTo>
                <a:lnTo>
                  <a:pt x="2676525" y="4699000"/>
                </a:lnTo>
                <a:lnTo>
                  <a:pt x="2673032" y="4682807"/>
                </a:lnTo>
                <a:lnTo>
                  <a:pt x="2669857" y="4666932"/>
                </a:lnTo>
                <a:lnTo>
                  <a:pt x="2667317" y="4651375"/>
                </a:lnTo>
                <a:lnTo>
                  <a:pt x="2664460" y="4636135"/>
                </a:lnTo>
                <a:lnTo>
                  <a:pt x="2661920" y="4621530"/>
                </a:lnTo>
                <a:lnTo>
                  <a:pt x="2659063" y="4607877"/>
                </a:lnTo>
                <a:lnTo>
                  <a:pt x="2657475" y="4601210"/>
                </a:lnTo>
                <a:lnTo>
                  <a:pt x="2655888" y="4595177"/>
                </a:lnTo>
                <a:lnTo>
                  <a:pt x="2654300" y="4589462"/>
                </a:lnTo>
                <a:lnTo>
                  <a:pt x="2652395" y="4584065"/>
                </a:lnTo>
                <a:lnTo>
                  <a:pt x="2649855" y="4575810"/>
                </a:lnTo>
                <a:lnTo>
                  <a:pt x="2646997" y="4567555"/>
                </a:lnTo>
                <a:lnTo>
                  <a:pt x="2644775" y="4559617"/>
                </a:lnTo>
                <a:lnTo>
                  <a:pt x="2642552" y="4551680"/>
                </a:lnTo>
                <a:lnTo>
                  <a:pt x="2638743" y="4535805"/>
                </a:lnTo>
                <a:lnTo>
                  <a:pt x="2636202" y="4520565"/>
                </a:lnTo>
                <a:lnTo>
                  <a:pt x="2633345" y="4505325"/>
                </a:lnTo>
                <a:lnTo>
                  <a:pt x="2631440" y="4490720"/>
                </a:lnTo>
                <a:lnTo>
                  <a:pt x="2629853" y="4475797"/>
                </a:lnTo>
                <a:lnTo>
                  <a:pt x="2628265" y="4461827"/>
                </a:lnTo>
                <a:lnTo>
                  <a:pt x="2626995" y="4447857"/>
                </a:lnTo>
                <a:lnTo>
                  <a:pt x="2625407" y="4434205"/>
                </a:lnTo>
                <a:lnTo>
                  <a:pt x="2624138" y="4420552"/>
                </a:lnTo>
                <a:lnTo>
                  <a:pt x="2621915" y="4407535"/>
                </a:lnTo>
                <a:lnTo>
                  <a:pt x="2619692" y="4394835"/>
                </a:lnTo>
                <a:lnTo>
                  <a:pt x="2617152" y="4382452"/>
                </a:lnTo>
                <a:lnTo>
                  <a:pt x="2615565" y="4376420"/>
                </a:lnTo>
                <a:lnTo>
                  <a:pt x="2613342" y="4370387"/>
                </a:lnTo>
                <a:lnTo>
                  <a:pt x="2611437" y="4364355"/>
                </a:lnTo>
                <a:lnTo>
                  <a:pt x="2609215" y="4358640"/>
                </a:lnTo>
                <a:lnTo>
                  <a:pt x="2595245" y="4322445"/>
                </a:lnTo>
                <a:lnTo>
                  <a:pt x="2593975" y="4317365"/>
                </a:lnTo>
                <a:lnTo>
                  <a:pt x="2592387" y="4309110"/>
                </a:lnTo>
                <a:lnTo>
                  <a:pt x="2590482" y="4299267"/>
                </a:lnTo>
                <a:lnTo>
                  <a:pt x="2588578" y="4288472"/>
                </a:lnTo>
                <a:lnTo>
                  <a:pt x="2586355" y="4277360"/>
                </a:lnTo>
                <a:lnTo>
                  <a:pt x="2584767" y="4266247"/>
                </a:lnTo>
                <a:lnTo>
                  <a:pt x="2583180" y="4256722"/>
                </a:lnTo>
                <a:lnTo>
                  <a:pt x="2582227" y="4249102"/>
                </a:lnTo>
                <a:lnTo>
                  <a:pt x="2571433" y="4150677"/>
                </a:lnTo>
                <a:lnTo>
                  <a:pt x="2569210" y="4139882"/>
                </a:lnTo>
                <a:lnTo>
                  <a:pt x="2567305" y="4129722"/>
                </a:lnTo>
                <a:lnTo>
                  <a:pt x="2566035" y="4119880"/>
                </a:lnTo>
                <a:lnTo>
                  <a:pt x="2564765" y="4110672"/>
                </a:lnTo>
                <a:lnTo>
                  <a:pt x="2564130" y="4092575"/>
                </a:lnTo>
                <a:lnTo>
                  <a:pt x="2563495" y="4075112"/>
                </a:lnTo>
                <a:lnTo>
                  <a:pt x="2562860" y="4057650"/>
                </a:lnTo>
                <a:lnTo>
                  <a:pt x="2561590" y="4039235"/>
                </a:lnTo>
                <a:lnTo>
                  <a:pt x="2560637" y="4030027"/>
                </a:lnTo>
                <a:lnTo>
                  <a:pt x="2559050" y="4019867"/>
                </a:lnTo>
                <a:lnTo>
                  <a:pt x="2556510" y="4009390"/>
                </a:lnTo>
                <a:lnTo>
                  <a:pt x="2553970" y="3997960"/>
                </a:lnTo>
                <a:lnTo>
                  <a:pt x="2533015" y="3837305"/>
                </a:lnTo>
                <a:lnTo>
                  <a:pt x="2532380" y="3834130"/>
                </a:lnTo>
                <a:lnTo>
                  <a:pt x="2531745" y="3830637"/>
                </a:lnTo>
                <a:lnTo>
                  <a:pt x="2531427" y="3826827"/>
                </a:lnTo>
                <a:lnTo>
                  <a:pt x="2530792" y="3823652"/>
                </a:lnTo>
                <a:lnTo>
                  <a:pt x="2509520" y="3508692"/>
                </a:lnTo>
                <a:lnTo>
                  <a:pt x="2509520" y="3500120"/>
                </a:lnTo>
                <a:lnTo>
                  <a:pt x="2508885" y="3491230"/>
                </a:lnTo>
                <a:lnTo>
                  <a:pt x="2507932" y="3481705"/>
                </a:lnTo>
                <a:lnTo>
                  <a:pt x="2506663" y="3472497"/>
                </a:lnTo>
                <a:lnTo>
                  <a:pt x="2504122" y="3453765"/>
                </a:lnTo>
                <a:lnTo>
                  <a:pt x="2500948" y="3434397"/>
                </a:lnTo>
                <a:lnTo>
                  <a:pt x="2498090" y="3414395"/>
                </a:lnTo>
                <a:lnTo>
                  <a:pt x="2495550" y="3394710"/>
                </a:lnTo>
                <a:lnTo>
                  <a:pt x="2494598" y="3384867"/>
                </a:lnTo>
                <a:lnTo>
                  <a:pt x="2493962" y="3374707"/>
                </a:lnTo>
                <a:lnTo>
                  <a:pt x="2493645" y="3364865"/>
                </a:lnTo>
                <a:lnTo>
                  <a:pt x="2493010" y="3355022"/>
                </a:lnTo>
                <a:lnTo>
                  <a:pt x="2487612" y="3360737"/>
                </a:lnTo>
                <a:lnTo>
                  <a:pt x="2483802" y="3364865"/>
                </a:lnTo>
                <a:lnTo>
                  <a:pt x="2480627" y="3368675"/>
                </a:lnTo>
                <a:lnTo>
                  <a:pt x="2478405" y="3372167"/>
                </a:lnTo>
                <a:lnTo>
                  <a:pt x="2476818" y="3375977"/>
                </a:lnTo>
                <a:lnTo>
                  <a:pt x="2475230" y="3381375"/>
                </a:lnTo>
                <a:lnTo>
                  <a:pt x="2473642" y="3388360"/>
                </a:lnTo>
                <a:lnTo>
                  <a:pt x="2472055" y="3398202"/>
                </a:lnTo>
                <a:lnTo>
                  <a:pt x="2471103" y="3407410"/>
                </a:lnTo>
                <a:lnTo>
                  <a:pt x="2469832" y="3417252"/>
                </a:lnTo>
                <a:lnTo>
                  <a:pt x="2468563" y="3426777"/>
                </a:lnTo>
                <a:lnTo>
                  <a:pt x="2467927" y="3436937"/>
                </a:lnTo>
                <a:lnTo>
                  <a:pt x="2466975" y="3457575"/>
                </a:lnTo>
                <a:lnTo>
                  <a:pt x="2466657" y="3479482"/>
                </a:lnTo>
                <a:lnTo>
                  <a:pt x="2466657" y="3501390"/>
                </a:lnTo>
                <a:lnTo>
                  <a:pt x="2466975" y="3524250"/>
                </a:lnTo>
                <a:lnTo>
                  <a:pt x="2467610" y="3547110"/>
                </a:lnTo>
                <a:lnTo>
                  <a:pt x="2467927" y="3570605"/>
                </a:lnTo>
                <a:lnTo>
                  <a:pt x="2468245" y="3594417"/>
                </a:lnTo>
                <a:lnTo>
                  <a:pt x="2468563" y="3618230"/>
                </a:lnTo>
                <a:lnTo>
                  <a:pt x="2468563" y="3641725"/>
                </a:lnTo>
                <a:lnTo>
                  <a:pt x="2467927" y="3665537"/>
                </a:lnTo>
                <a:lnTo>
                  <a:pt x="2466340" y="3689032"/>
                </a:lnTo>
                <a:lnTo>
                  <a:pt x="2464435" y="3712210"/>
                </a:lnTo>
                <a:lnTo>
                  <a:pt x="2463165" y="3723957"/>
                </a:lnTo>
                <a:lnTo>
                  <a:pt x="2461577" y="3735387"/>
                </a:lnTo>
                <a:lnTo>
                  <a:pt x="2459673" y="3746500"/>
                </a:lnTo>
                <a:lnTo>
                  <a:pt x="2457450" y="3757930"/>
                </a:lnTo>
                <a:lnTo>
                  <a:pt x="2454592" y="3770312"/>
                </a:lnTo>
                <a:lnTo>
                  <a:pt x="2451417" y="3781742"/>
                </a:lnTo>
                <a:lnTo>
                  <a:pt x="2448243" y="3791267"/>
                </a:lnTo>
                <a:lnTo>
                  <a:pt x="2446020" y="3801110"/>
                </a:lnTo>
                <a:lnTo>
                  <a:pt x="2445385" y="3805872"/>
                </a:lnTo>
                <a:lnTo>
                  <a:pt x="2444750" y="3810952"/>
                </a:lnTo>
                <a:lnTo>
                  <a:pt x="2444432" y="3816350"/>
                </a:lnTo>
                <a:lnTo>
                  <a:pt x="2444432" y="3821747"/>
                </a:lnTo>
                <a:lnTo>
                  <a:pt x="2445385" y="3827462"/>
                </a:lnTo>
                <a:lnTo>
                  <a:pt x="2446020" y="3833812"/>
                </a:lnTo>
                <a:lnTo>
                  <a:pt x="2447608" y="3840480"/>
                </a:lnTo>
                <a:lnTo>
                  <a:pt x="2449830" y="3847782"/>
                </a:lnTo>
                <a:lnTo>
                  <a:pt x="2454592" y="3861752"/>
                </a:lnTo>
                <a:lnTo>
                  <a:pt x="2456815" y="3871912"/>
                </a:lnTo>
                <a:lnTo>
                  <a:pt x="2459037" y="3881755"/>
                </a:lnTo>
                <a:lnTo>
                  <a:pt x="2459673" y="3891915"/>
                </a:lnTo>
                <a:lnTo>
                  <a:pt x="2459990" y="3901440"/>
                </a:lnTo>
                <a:lnTo>
                  <a:pt x="2459990" y="3911600"/>
                </a:lnTo>
                <a:lnTo>
                  <a:pt x="2459673" y="3921442"/>
                </a:lnTo>
                <a:lnTo>
                  <a:pt x="2459037" y="3930650"/>
                </a:lnTo>
                <a:lnTo>
                  <a:pt x="2458085" y="3940492"/>
                </a:lnTo>
                <a:lnTo>
                  <a:pt x="2455227" y="3959542"/>
                </a:lnTo>
                <a:lnTo>
                  <a:pt x="2453005" y="3978592"/>
                </a:lnTo>
                <a:lnTo>
                  <a:pt x="2451735" y="3987800"/>
                </a:lnTo>
                <a:lnTo>
                  <a:pt x="2451100" y="3997642"/>
                </a:lnTo>
                <a:lnTo>
                  <a:pt x="2450465" y="4007167"/>
                </a:lnTo>
                <a:lnTo>
                  <a:pt x="2450465" y="4016375"/>
                </a:lnTo>
                <a:lnTo>
                  <a:pt x="2450465" y="4034155"/>
                </a:lnTo>
                <a:lnTo>
                  <a:pt x="2450465" y="4051935"/>
                </a:lnTo>
                <a:lnTo>
                  <a:pt x="2450783" y="4069397"/>
                </a:lnTo>
                <a:lnTo>
                  <a:pt x="2450783" y="4086860"/>
                </a:lnTo>
                <a:lnTo>
                  <a:pt x="2451100" y="4104322"/>
                </a:lnTo>
                <a:lnTo>
                  <a:pt x="2451417" y="4121785"/>
                </a:lnTo>
                <a:lnTo>
                  <a:pt x="2451417" y="4139565"/>
                </a:lnTo>
                <a:lnTo>
                  <a:pt x="2451735" y="4157345"/>
                </a:lnTo>
                <a:lnTo>
                  <a:pt x="2451735" y="4174807"/>
                </a:lnTo>
                <a:lnTo>
                  <a:pt x="2451735" y="4192270"/>
                </a:lnTo>
                <a:lnTo>
                  <a:pt x="2451417" y="4209732"/>
                </a:lnTo>
                <a:lnTo>
                  <a:pt x="2450783" y="4227830"/>
                </a:lnTo>
                <a:lnTo>
                  <a:pt x="2449830" y="4245292"/>
                </a:lnTo>
                <a:lnTo>
                  <a:pt x="2448877" y="4263072"/>
                </a:lnTo>
                <a:lnTo>
                  <a:pt x="2447608" y="4281170"/>
                </a:lnTo>
                <a:lnTo>
                  <a:pt x="2445702" y="4298950"/>
                </a:lnTo>
                <a:lnTo>
                  <a:pt x="2442210" y="4333240"/>
                </a:lnTo>
                <a:lnTo>
                  <a:pt x="2439353" y="4363720"/>
                </a:lnTo>
                <a:lnTo>
                  <a:pt x="2437765" y="4391025"/>
                </a:lnTo>
                <a:lnTo>
                  <a:pt x="2436812" y="4415472"/>
                </a:lnTo>
                <a:lnTo>
                  <a:pt x="2436812" y="4437380"/>
                </a:lnTo>
                <a:lnTo>
                  <a:pt x="2437130" y="4457382"/>
                </a:lnTo>
                <a:lnTo>
                  <a:pt x="2437765" y="4476115"/>
                </a:lnTo>
                <a:lnTo>
                  <a:pt x="2438718" y="4493577"/>
                </a:lnTo>
                <a:lnTo>
                  <a:pt x="2440305" y="4511357"/>
                </a:lnTo>
                <a:lnTo>
                  <a:pt x="2441257" y="4528502"/>
                </a:lnTo>
                <a:lnTo>
                  <a:pt x="2442527" y="4546282"/>
                </a:lnTo>
                <a:lnTo>
                  <a:pt x="2443797" y="4565015"/>
                </a:lnTo>
                <a:lnTo>
                  <a:pt x="2444750" y="4585335"/>
                </a:lnTo>
                <a:lnTo>
                  <a:pt x="2445385" y="4607242"/>
                </a:lnTo>
                <a:lnTo>
                  <a:pt x="2445385" y="4632007"/>
                </a:lnTo>
                <a:lnTo>
                  <a:pt x="2444432" y="4659630"/>
                </a:lnTo>
                <a:lnTo>
                  <a:pt x="2444115" y="4687570"/>
                </a:lnTo>
                <a:lnTo>
                  <a:pt x="2444115" y="4708525"/>
                </a:lnTo>
                <a:lnTo>
                  <a:pt x="2444750" y="4725035"/>
                </a:lnTo>
                <a:lnTo>
                  <a:pt x="2445385" y="4740275"/>
                </a:lnTo>
                <a:lnTo>
                  <a:pt x="2445702" y="4748212"/>
                </a:lnTo>
                <a:lnTo>
                  <a:pt x="2445385" y="4756785"/>
                </a:lnTo>
                <a:lnTo>
                  <a:pt x="2445385" y="4766945"/>
                </a:lnTo>
                <a:lnTo>
                  <a:pt x="2444432" y="4778375"/>
                </a:lnTo>
                <a:lnTo>
                  <a:pt x="2443797" y="4792027"/>
                </a:lnTo>
                <a:lnTo>
                  <a:pt x="2442527" y="4807585"/>
                </a:lnTo>
                <a:lnTo>
                  <a:pt x="2440622" y="4825682"/>
                </a:lnTo>
                <a:lnTo>
                  <a:pt x="2438718" y="4847590"/>
                </a:lnTo>
                <a:lnTo>
                  <a:pt x="2429828" y="4847907"/>
                </a:lnTo>
                <a:lnTo>
                  <a:pt x="2422207" y="4848542"/>
                </a:lnTo>
                <a:lnTo>
                  <a:pt x="2415540" y="4849177"/>
                </a:lnTo>
                <a:lnTo>
                  <a:pt x="2410142" y="4849495"/>
                </a:lnTo>
                <a:lnTo>
                  <a:pt x="2401570" y="4851082"/>
                </a:lnTo>
                <a:lnTo>
                  <a:pt x="2394585" y="4852987"/>
                </a:lnTo>
                <a:lnTo>
                  <a:pt x="2387600" y="4854257"/>
                </a:lnTo>
                <a:lnTo>
                  <a:pt x="2378710" y="4854892"/>
                </a:lnTo>
                <a:lnTo>
                  <a:pt x="2373630" y="4855527"/>
                </a:lnTo>
                <a:lnTo>
                  <a:pt x="2366962" y="4855527"/>
                </a:lnTo>
                <a:lnTo>
                  <a:pt x="2359660" y="4855527"/>
                </a:lnTo>
                <a:lnTo>
                  <a:pt x="2350770" y="4854892"/>
                </a:lnTo>
                <a:lnTo>
                  <a:pt x="2337435" y="4854575"/>
                </a:lnTo>
                <a:lnTo>
                  <a:pt x="2325370" y="4854575"/>
                </a:lnTo>
                <a:lnTo>
                  <a:pt x="2314257" y="4854892"/>
                </a:lnTo>
                <a:lnTo>
                  <a:pt x="2304415" y="4855527"/>
                </a:lnTo>
                <a:lnTo>
                  <a:pt x="2286635" y="4856797"/>
                </a:lnTo>
                <a:lnTo>
                  <a:pt x="2270442" y="4858067"/>
                </a:lnTo>
                <a:lnTo>
                  <a:pt x="2262505" y="4858385"/>
                </a:lnTo>
                <a:lnTo>
                  <a:pt x="2254567" y="4858385"/>
                </a:lnTo>
                <a:lnTo>
                  <a:pt x="2246312" y="4857750"/>
                </a:lnTo>
                <a:lnTo>
                  <a:pt x="2237740" y="4856480"/>
                </a:lnTo>
                <a:lnTo>
                  <a:pt x="2228215" y="4854575"/>
                </a:lnTo>
                <a:lnTo>
                  <a:pt x="2218372" y="4852035"/>
                </a:lnTo>
                <a:lnTo>
                  <a:pt x="2206943" y="4847907"/>
                </a:lnTo>
                <a:lnTo>
                  <a:pt x="2194877" y="4843462"/>
                </a:lnTo>
                <a:lnTo>
                  <a:pt x="2157413" y="4826317"/>
                </a:lnTo>
                <a:lnTo>
                  <a:pt x="2153602" y="4821555"/>
                </a:lnTo>
                <a:lnTo>
                  <a:pt x="2150110" y="4815205"/>
                </a:lnTo>
                <a:lnTo>
                  <a:pt x="2146935" y="4807585"/>
                </a:lnTo>
                <a:lnTo>
                  <a:pt x="2143760" y="4798695"/>
                </a:lnTo>
                <a:lnTo>
                  <a:pt x="2140585" y="4787582"/>
                </a:lnTo>
                <a:lnTo>
                  <a:pt x="2138045" y="4775835"/>
                </a:lnTo>
                <a:lnTo>
                  <a:pt x="2135187" y="4763135"/>
                </a:lnTo>
                <a:lnTo>
                  <a:pt x="2132965" y="4749482"/>
                </a:lnTo>
                <a:lnTo>
                  <a:pt x="2130743" y="4734560"/>
                </a:lnTo>
                <a:lnTo>
                  <a:pt x="2128203" y="4719002"/>
                </a:lnTo>
                <a:lnTo>
                  <a:pt x="2125980" y="4702810"/>
                </a:lnTo>
                <a:lnTo>
                  <a:pt x="2124075" y="4685982"/>
                </a:lnTo>
                <a:lnTo>
                  <a:pt x="2119947" y="4651057"/>
                </a:lnTo>
                <a:lnTo>
                  <a:pt x="2116455" y="4614862"/>
                </a:lnTo>
                <a:lnTo>
                  <a:pt x="2112963" y="4578667"/>
                </a:lnTo>
                <a:lnTo>
                  <a:pt x="2109152" y="4542790"/>
                </a:lnTo>
                <a:lnTo>
                  <a:pt x="2105660" y="4508500"/>
                </a:lnTo>
                <a:lnTo>
                  <a:pt x="2101850" y="4476432"/>
                </a:lnTo>
                <a:lnTo>
                  <a:pt x="2099945" y="4461827"/>
                </a:lnTo>
                <a:lnTo>
                  <a:pt x="2097722" y="4447857"/>
                </a:lnTo>
                <a:lnTo>
                  <a:pt x="2095500" y="4434522"/>
                </a:lnTo>
                <a:lnTo>
                  <a:pt x="2093595" y="4422775"/>
                </a:lnTo>
                <a:lnTo>
                  <a:pt x="2091373" y="4411980"/>
                </a:lnTo>
                <a:lnTo>
                  <a:pt x="2088515" y="4402455"/>
                </a:lnTo>
                <a:lnTo>
                  <a:pt x="2085658" y="4394835"/>
                </a:lnTo>
                <a:lnTo>
                  <a:pt x="2083118" y="4388167"/>
                </a:lnTo>
                <a:lnTo>
                  <a:pt x="2078038" y="4378007"/>
                </a:lnTo>
                <a:lnTo>
                  <a:pt x="2075815" y="4374197"/>
                </a:lnTo>
                <a:lnTo>
                  <a:pt x="2074228" y="4371975"/>
                </a:lnTo>
                <a:lnTo>
                  <a:pt x="2070735" y="4367212"/>
                </a:lnTo>
                <a:lnTo>
                  <a:pt x="2068195" y="4611687"/>
                </a:lnTo>
                <a:lnTo>
                  <a:pt x="2067878" y="4623752"/>
                </a:lnTo>
                <a:lnTo>
                  <a:pt x="2067243" y="4635817"/>
                </a:lnTo>
                <a:lnTo>
                  <a:pt x="2066290" y="4641532"/>
                </a:lnTo>
                <a:lnTo>
                  <a:pt x="2065020" y="4647565"/>
                </a:lnTo>
                <a:lnTo>
                  <a:pt x="2064068" y="4653280"/>
                </a:lnTo>
                <a:lnTo>
                  <a:pt x="2062480" y="4658677"/>
                </a:lnTo>
                <a:lnTo>
                  <a:pt x="2060575" y="4664710"/>
                </a:lnTo>
                <a:lnTo>
                  <a:pt x="2058035" y="4669790"/>
                </a:lnTo>
                <a:lnTo>
                  <a:pt x="2055813" y="4675187"/>
                </a:lnTo>
                <a:lnTo>
                  <a:pt x="2052955" y="4680267"/>
                </a:lnTo>
                <a:lnTo>
                  <a:pt x="2049463" y="4684712"/>
                </a:lnTo>
                <a:lnTo>
                  <a:pt x="2045970" y="4689475"/>
                </a:lnTo>
                <a:lnTo>
                  <a:pt x="2041843" y="4693920"/>
                </a:lnTo>
                <a:lnTo>
                  <a:pt x="2037080" y="4698047"/>
                </a:lnTo>
                <a:lnTo>
                  <a:pt x="2031683" y="4703127"/>
                </a:lnTo>
                <a:lnTo>
                  <a:pt x="2030413" y="4704715"/>
                </a:lnTo>
                <a:lnTo>
                  <a:pt x="2026920" y="4706302"/>
                </a:lnTo>
                <a:lnTo>
                  <a:pt x="2016443" y="4709795"/>
                </a:lnTo>
                <a:lnTo>
                  <a:pt x="2012633" y="4710430"/>
                </a:lnTo>
                <a:lnTo>
                  <a:pt x="2005330" y="4712017"/>
                </a:lnTo>
                <a:lnTo>
                  <a:pt x="1997393" y="4713605"/>
                </a:lnTo>
                <a:lnTo>
                  <a:pt x="1992313" y="4713922"/>
                </a:lnTo>
                <a:lnTo>
                  <a:pt x="1821815" y="4704397"/>
                </a:lnTo>
                <a:lnTo>
                  <a:pt x="1818958" y="4704397"/>
                </a:lnTo>
                <a:lnTo>
                  <a:pt x="1813243" y="4705350"/>
                </a:lnTo>
                <a:lnTo>
                  <a:pt x="1804988" y="4706302"/>
                </a:lnTo>
                <a:lnTo>
                  <a:pt x="1795780" y="4706302"/>
                </a:lnTo>
                <a:lnTo>
                  <a:pt x="1790383" y="4706302"/>
                </a:lnTo>
                <a:lnTo>
                  <a:pt x="1784668" y="4705350"/>
                </a:lnTo>
                <a:lnTo>
                  <a:pt x="1779270" y="4704715"/>
                </a:lnTo>
                <a:lnTo>
                  <a:pt x="1773555" y="4703445"/>
                </a:lnTo>
                <a:lnTo>
                  <a:pt x="1768158" y="4701540"/>
                </a:lnTo>
                <a:lnTo>
                  <a:pt x="1762443" y="4699317"/>
                </a:lnTo>
                <a:lnTo>
                  <a:pt x="1757363" y="4696142"/>
                </a:lnTo>
                <a:lnTo>
                  <a:pt x="1752600" y="4692650"/>
                </a:lnTo>
                <a:lnTo>
                  <a:pt x="1750060" y="4689792"/>
                </a:lnTo>
                <a:lnTo>
                  <a:pt x="1747520" y="4686300"/>
                </a:lnTo>
                <a:lnTo>
                  <a:pt x="1744663" y="4682172"/>
                </a:lnTo>
                <a:lnTo>
                  <a:pt x="1741805" y="4676775"/>
                </a:lnTo>
                <a:lnTo>
                  <a:pt x="1736090" y="4664710"/>
                </a:lnTo>
                <a:lnTo>
                  <a:pt x="1730375" y="4651375"/>
                </a:lnTo>
                <a:lnTo>
                  <a:pt x="1724660" y="4637405"/>
                </a:lnTo>
                <a:lnTo>
                  <a:pt x="1719898" y="4624070"/>
                </a:lnTo>
                <a:lnTo>
                  <a:pt x="1715453" y="4612957"/>
                </a:lnTo>
                <a:lnTo>
                  <a:pt x="1711960" y="4603750"/>
                </a:lnTo>
                <a:lnTo>
                  <a:pt x="1709103" y="4595177"/>
                </a:lnTo>
                <a:lnTo>
                  <a:pt x="1707198" y="4587240"/>
                </a:lnTo>
                <a:lnTo>
                  <a:pt x="1705293" y="4579620"/>
                </a:lnTo>
                <a:lnTo>
                  <a:pt x="1703705" y="4572317"/>
                </a:lnTo>
                <a:lnTo>
                  <a:pt x="1701800" y="4559617"/>
                </a:lnTo>
                <a:lnTo>
                  <a:pt x="1699578" y="4548505"/>
                </a:lnTo>
                <a:lnTo>
                  <a:pt x="1697990" y="4543425"/>
                </a:lnTo>
                <a:lnTo>
                  <a:pt x="1696085" y="4538980"/>
                </a:lnTo>
                <a:lnTo>
                  <a:pt x="1693545" y="4534535"/>
                </a:lnTo>
                <a:lnTo>
                  <a:pt x="1691005" y="4530407"/>
                </a:lnTo>
                <a:lnTo>
                  <a:pt x="1686878" y="4526915"/>
                </a:lnTo>
                <a:lnTo>
                  <a:pt x="1682433" y="4523422"/>
                </a:lnTo>
                <a:lnTo>
                  <a:pt x="1677035" y="4520247"/>
                </a:lnTo>
                <a:lnTo>
                  <a:pt x="1670050" y="4517072"/>
                </a:lnTo>
                <a:lnTo>
                  <a:pt x="1667510" y="4747577"/>
                </a:lnTo>
                <a:lnTo>
                  <a:pt x="1667510" y="4755197"/>
                </a:lnTo>
                <a:lnTo>
                  <a:pt x="1667193" y="4762817"/>
                </a:lnTo>
                <a:lnTo>
                  <a:pt x="1665923" y="4769802"/>
                </a:lnTo>
                <a:lnTo>
                  <a:pt x="1664970" y="4776470"/>
                </a:lnTo>
                <a:lnTo>
                  <a:pt x="1663383" y="4782502"/>
                </a:lnTo>
                <a:lnTo>
                  <a:pt x="1660843" y="4788535"/>
                </a:lnTo>
                <a:lnTo>
                  <a:pt x="1658620" y="4793932"/>
                </a:lnTo>
                <a:lnTo>
                  <a:pt x="1655445" y="4799012"/>
                </a:lnTo>
                <a:lnTo>
                  <a:pt x="1651635" y="4803457"/>
                </a:lnTo>
                <a:lnTo>
                  <a:pt x="1647825" y="4808220"/>
                </a:lnTo>
                <a:lnTo>
                  <a:pt x="1642745" y="4812665"/>
                </a:lnTo>
                <a:lnTo>
                  <a:pt x="1637030" y="4816475"/>
                </a:lnTo>
                <a:lnTo>
                  <a:pt x="1630998" y="4819967"/>
                </a:lnTo>
                <a:lnTo>
                  <a:pt x="1624330" y="4823460"/>
                </a:lnTo>
                <a:lnTo>
                  <a:pt x="1616393" y="4826952"/>
                </a:lnTo>
                <a:lnTo>
                  <a:pt x="1608455" y="4830127"/>
                </a:lnTo>
                <a:lnTo>
                  <a:pt x="1596708" y="4833937"/>
                </a:lnTo>
                <a:lnTo>
                  <a:pt x="1584960" y="4837112"/>
                </a:lnTo>
                <a:lnTo>
                  <a:pt x="1574165" y="4839970"/>
                </a:lnTo>
                <a:lnTo>
                  <a:pt x="1563053" y="4841875"/>
                </a:lnTo>
                <a:lnTo>
                  <a:pt x="1552575" y="4842827"/>
                </a:lnTo>
                <a:lnTo>
                  <a:pt x="1542098" y="4844097"/>
                </a:lnTo>
                <a:lnTo>
                  <a:pt x="1532573" y="4844415"/>
                </a:lnTo>
                <a:lnTo>
                  <a:pt x="1522730" y="4844097"/>
                </a:lnTo>
                <a:lnTo>
                  <a:pt x="1512888" y="4843780"/>
                </a:lnTo>
                <a:lnTo>
                  <a:pt x="1503680" y="4842827"/>
                </a:lnTo>
                <a:lnTo>
                  <a:pt x="1494790" y="4841875"/>
                </a:lnTo>
                <a:lnTo>
                  <a:pt x="1485265" y="4839970"/>
                </a:lnTo>
                <a:lnTo>
                  <a:pt x="1476693" y="4837747"/>
                </a:lnTo>
                <a:lnTo>
                  <a:pt x="1467803" y="4835842"/>
                </a:lnTo>
                <a:lnTo>
                  <a:pt x="1459230" y="4833620"/>
                </a:lnTo>
                <a:lnTo>
                  <a:pt x="1450658" y="4830762"/>
                </a:lnTo>
                <a:lnTo>
                  <a:pt x="1351598" y="4807267"/>
                </a:lnTo>
                <a:lnTo>
                  <a:pt x="1349375" y="4806315"/>
                </a:lnTo>
                <a:lnTo>
                  <a:pt x="1344613" y="4805045"/>
                </a:lnTo>
                <a:lnTo>
                  <a:pt x="1341755" y="4802187"/>
                </a:lnTo>
                <a:lnTo>
                  <a:pt x="1338580" y="4799012"/>
                </a:lnTo>
                <a:lnTo>
                  <a:pt x="1335723" y="4795837"/>
                </a:lnTo>
                <a:lnTo>
                  <a:pt x="1333500" y="4792662"/>
                </a:lnTo>
                <a:lnTo>
                  <a:pt x="1331595" y="4789170"/>
                </a:lnTo>
                <a:lnTo>
                  <a:pt x="1330008" y="4785995"/>
                </a:lnTo>
                <a:lnTo>
                  <a:pt x="1328420" y="4782502"/>
                </a:lnTo>
                <a:lnTo>
                  <a:pt x="1327150" y="4779327"/>
                </a:lnTo>
                <a:lnTo>
                  <a:pt x="1324928" y="4772342"/>
                </a:lnTo>
                <a:lnTo>
                  <a:pt x="1323658" y="4765992"/>
                </a:lnTo>
                <a:lnTo>
                  <a:pt x="1322070" y="4758690"/>
                </a:lnTo>
                <a:lnTo>
                  <a:pt x="1321435" y="4751705"/>
                </a:lnTo>
                <a:lnTo>
                  <a:pt x="1319848" y="4744720"/>
                </a:lnTo>
                <a:lnTo>
                  <a:pt x="1318578" y="4737735"/>
                </a:lnTo>
                <a:lnTo>
                  <a:pt x="1316355" y="4730750"/>
                </a:lnTo>
                <a:lnTo>
                  <a:pt x="1313498" y="4724082"/>
                </a:lnTo>
                <a:lnTo>
                  <a:pt x="1311910" y="4721225"/>
                </a:lnTo>
                <a:lnTo>
                  <a:pt x="1310005" y="4717415"/>
                </a:lnTo>
                <a:lnTo>
                  <a:pt x="1307783" y="4714557"/>
                </a:lnTo>
                <a:lnTo>
                  <a:pt x="1304925" y="4711382"/>
                </a:lnTo>
                <a:lnTo>
                  <a:pt x="1301750" y="4707890"/>
                </a:lnTo>
                <a:lnTo>
                  <a:pt x="1298893" y="4705032"/>
                </a:lnTo>
                <a:lnTo>
                  <a:pt x="1294765" y="4701857"/>
                </a:lnTo>
                <a:lnTo>
                  <a:pt x="1290955" y="4699000"/>
                </a:lnTo>
                <a:lnTo>
                  <a:pt x="1292225" y="4709477"/>
                </a:lnTo>
                <a:lnTo>
                  <a:pt x="1293813" y="4718050"/>
                </a:lnTo>
                <a:lnTo>
                  <a:pt x="1295400" y="4725352"/>
                </a:lnTo>
                <a:lnTo>
                  <a:pt x="1297623" y="4731702"/>
                </a:lnTo>
                <a:lnTo>
                  <a:pt x="1301750" y="4741227"/>
                </a:lnTo>
                <a:lnTo>
                  <a:pt x="1306195" y="4749482"/>
                </a:lnTo>
                <a:lnTo>
                  <a:pt x="1308100" y="4753927"/>
                </a:lnTo>
                <a:lnTo>
                  <a:pt x="1309688" y="4758372"/>
                </a:lnTo>
                <a:lnTo>
                  <a:pt x="1310958" y="4763770"/>
                </a:lnTo>
                <a:lnTo>
                  <a:pt x="1311593" y="4770437"/>
                </a:lnTo>
                <a:lnTo>
                  <a:pt x="1311910" y="4778375"/>
                </a:lnTo>
                <a:lnTo>
                  <a:pt x="1311910" y="4787265"/>
                </a:lnTo>
                <a:lnTo>
                  <a:pt x="1310958" y="4798060"/>
                </a:lnTo>
                <a:lnTo>
                  <a:pt x="1309370" y="4811395"/>
                </a:lnTo>
                <a:lnTo>
                  <a:pt x="1307465" y="4822190"/>
                </a:lnTo>
                <a:lnTo>
                  <a:pt x="1305243" y="4832350"/>
                </a:lnTo>
                <a:lnTo>
                  <a:pt x="1302703" y="4841240"/>
                </a:lnTo>
                <a:lnTo>
                  <a:pt x="1299210" y="4849495"/>
                </a:lnTo>
                <a:lnTo>
                  <a:pt x="1297623" y="4853305"/>
                </a:lnTo>
                <a:lnTo>
                  <a:pt x="1295718" y="4856797"/>
                </a:lnTo>
                <a:lnTo>
                  <a:pt x="1293813" y="4860607"/>
                </a:lnTo>
                <a:lnTo>
                  <a:pt x="1291273" y="4863465"/>
                </a:lnTo>
                <a:lnTo>
                  <a:pt x="1289050" y="4866640"/>
                </a:lnTo>
                <a:lnTo>
                  <a:pt x="1286828" y="4869497"/>
                </a:lnTo>
                <a:lnTo>
                  <a:pt x="1284288" y="4872037"/>
                </a:lnTo>
                <a:lnTo>
                  <a:pt x="1281748" y="4874895"/>
                </a:lnTo>
                <a:lnTo>
                  <a:pt x="1275715" y="4879657"/>
                </a:lnTo>
                <a:lnTo>
                  <a:pt x="1269683" y="4883785"/>
                </a:lnTo>
                <a:lnTo>
                  <a:pt x="1262698" y="4887277"/>
                </a:lnTo>
                <a:lnTo>
                  <a:pt x="1254760" y="4890452"/>
                </a:lnTo>
                <a:lnTo>
                  <a:pt x="1246505" y="4893627"/>
                </a:lnTo>
                <a:lnTo>
                  <a:pt x="1237933" y="4895850"/>
                </a:lnTo>
                <a:lnTo>
                  <a:pt x="1228408" y="4898072"/>
                </a:lnTo>
                <a:lnTo>
                  <a:pt x="1218248" y="4900295"/>
                </a:lnTo>
                <a:lnTo>
                  <a:pt x="1215073" y="4900930"/>
                </a:lnTo>
                <a:lnTo>
                  <a:pt x="1211898" y="4901247"/>
                </a:lnTo>
                <a:lnTo>
                  <a:pt x="1202690" y="4902835"/>
                </a:lnTo>
                <a:lnTo>
                  <a:pt x="1193165" y="4903787"/>
                </a:lnTo>
                <a:lnTo>
                  <a:pt x="1183958" y="4903787"/>
                </a:lnTo>
                <a:lnTo>
                  <a:pt x="1174433" y="4903152"/>
                </a:lnTo>
                <a:lnTo>
                  <a:pt x="1155383" y="4900930"/>
                </a:lnTo>
                <a:lnTo>
                  <a:pt x="1136333" y="4898072"/>
                </a:lnTo>
                <a:lnTo>
                  <a:pt x="1126490" y="4896802"/>
                </a:lnTo>
                <a:lnTo>
                  <a:pt x="1116965" y="4895532"/>
                </a:lnTo>
                <a:lnTo>
                  <a:pt x="1107440" y="4894262"/>
                </a:lnTo>
                <a:lnTo>
                  <a:pt x="1097915" y="4893945"/>
                </a:lnTo>
                <a:lnTo>
                  <a:pt x="1088073" y="4893627"/>
                </a:lnTo>
                <a:lnTo>
                  <a:pt x="1078865" y="4893945"/>
                </a:lnTo>
                <a:lnTo>
                  <a:pt x="1074103" y="4894580"/>
                </a:lnTo>
                <a:lnTo>
                  <a:pt x="1069340" y="4895532"/>
                </a:lnTo>
                <a:lnTo>
                  <a:pt x="1064578" y="4896167"/>
                </a:lnTo>
                <a:lnTo>
                  <a:pt x="1060133" y="4897437"/>
                </a:lnTo>
                <a:lnTo>
                  <a:pt x="952183" y="4930775"/>
                </a:lnTo>
                <a:lnTo>
                  <a:pt x="943610" y="4932045"/>
                </a:lnTo>
                <a:lnTo>
                  <a:pt x="935355" y="4932362"/>
                </a:lnTo>
                <a:lnTo>
                  <a:pt x="927735" y="4932997"/>
                </a:lnTo>
                <a:lnTo>
                  <a:pt x="919480" y="4932997"/>
                </a:lnTo>
                <a:lnTo>
                  <a:pt x="912178" y="4932362"/>
                </a:lnTo>
                <a:lnTo>
                  <a:pt x="904240" y="4932045"/>
                </a:lnTo>
                <a:lnTo>
                  <a:pt x="896938" y="4931410"/>
                </a:lnTo>
                <a:lnTo>
                  <a:pt x="889000" y="4930457"/>
                </a:lnTo>
                <a:lnTo>
                  <a:pt x="874395" y="4928552"/>
                </a:lnTo>
                <a:lnTo>
                  <a:pt x="858838" y="4926330"/>
                </a:lnTo>
                <a:lnTo>
                  <a:pt x="842645" y="4923472"/>
                </a:lnTo>
                <a:lnTo>
                  <a:pt x="826135" y="4921567"/>
                </a:lnTo>
                <a:lnTo>
                  <a:pt x="789623" y="4917757"/>
                </a:lnTo>
                <a:lnTo>
                  <a:pt x="758190" y="4913312"/>
                </a:lnTo>
                <a:lnTo>
                  <a:pt x="744220" y="4911090"/>
                </a:lnTo>
                <a:lnTo>
                  <a:pt x="731203" y="4907915"/>
                </a:lnTo>
                <a:lnTo>
                  <a:pt x="725488" y="4906327"/>
                </a:lnTo>
                <a:lnTo>
                  <a:pt x="719773" y="4904422"/>
                </a:lnTo>
                <a:lnTo>
                  <a:pt x="714375" y="4902200"/>
                </a:lnTo>
                <a:lnTo>
                  <a:pt x="708660" y="4899660"/>
                </a:lnTo>
                <a:lnTo>
                  <a:pt x="703580" y="4897437"/>
                </a:lnTo>
                <a:lnTo>
                  <a:pt x="699135" y="4894262"/>
                </a:lnTo>
                <a:lnTo>
                  <a:pt x="694373" y="4891087"/>
                </a:lnTo>
                <a:lnTo>
                  <a:pt x="689610" y="4888230"/>
                </a:lnTo>
                <a:lnTo>
                  <a:pt x="685800" y="4884102"/>
                </a:lnTo>
                <a:lnTo>
                  <a:pt x="681355" y="4879975"/>
                </a:lnTo>
                <a:lnTo>
                  <a:pt x="677863" y="4875530"/>
                </a:lnTo>
                <a:lnTo>
                  <a:pt x="674053" y="4871085"/>
                </a:lnTo>
                <a:lnTo>
                  <a:pt x="670878" y="4865370"/>
                </a:lnTo>
                <a:lnTo>
                  <a:pt x="667385" y="4859972"/>
                </a:lnTo>
                <a:lnTo>
                  <a:pt x="664845" y="4853940"/>
                </a:lnTo>
                <a:lnTo>
                  <a:pt x="661670" y="4847272"/>
                </a:lnTo>
                <a:lnTo>
                  <a:pt x="658813" y="4840287"/>
                </a:lnTo>
                <a:lnTo>
                  <a:pt x="656590" y="4832667"/>
                </a:lnTo>
                <a:lnTo>
                  <a:pt x="653733" y="4824730"/>
                </a:lnTo>
                <a:lnTo>
                  <a:pt x="651510" y="4816157"/>
                </a:lnTo>
                <a:lnTo>
                  <a:pt x="642620" y="4815840"/>
                </a:lnTo>
                <a:lnTo>
                  <a:pt x="633095" y="4815205"/>
                </a:lnTo>
                <a:lnTo>
                  <a:pt x="623888" y="4814570"/>
                </a:lnTo>
                <a:lnTo>
                  <a:pt x="614680" y="4813300"/>
                </a:lnTo>
                <a:lnTo>
                  <a:pt x="595313" y="4810760"/>
                </a:lnTo>
                <a:lnTo>
                  <a:pt x="576263" y="4807902"/>
                </a:lnTo>
                <a:lnTo>
                  <a:pt x="558165" y="4804727"/>
                </a:lnTo>
                <a:lnTo>
                  <a:pt x="540385" y="4802187"/>
                </a:lnTo>
                <a:lnTo>
                  <a:pt x="524193" y="4799647"/>
                </a:lnTo>
                <a:lnTo>
                  <a:pt x="508953" y="4798060"/>
                </a:lnTo>
                <a:lnTo>
                  <a:pt x="500698" y="4798060"/>
                </a:lnTo>
                <a:lnTo>
                  <a:pt x="492760" y="4798695"/>
                </a:lnTo>
                <a:lnTo>
                  <a:pt x="484505" y="4799330"/>
                </a:lnTo>
                <a:lnTo>
                  <a:pt x="476568" y="4799965"/>
                </a:lnTo>
                <a:lnTo>
                  <a:pt x="469583" y="4800917"/>
                </a:lnTo>
                <a:lnTo>
                  <a:pt x="463550" y="4801552"/>
                </a:lnTo>
                <a:lnTo>
                  <a:pt x="458470" y="4802187"/>
                </a:lnTo>
                <a:lnTo>
                  <a:pt x="454343" y="4802187"/>
                </a:lnTo>
                <a:lnTo>
                  <a:pt x="449898" y="4801235"/>
                </a:lnTo>
                <a:lnTo>
                  <a:pt x="445770" y="4799965"/>
                </a:lnTo>
                <a:lnTo>
                  <a:pt x="441960" y="4799330"/>
                </a:lnTo>
                <a:lnTo>
                  <a:pt x="438468" y="4797742"/>
                </a:lnTo>
                <a:lnTo>
                  <a:pt x="432118" y="4795202"/>
                </a:lnTo>
                <a:lnTo>
                  <a:pt x="426720" y="4791392"/>
                </a:lnTo>
                <a:lnTo>
                  <a:pt x="422275" y="4787900"/>
                </a:lnTo>
                <a:lnTo>
                  <a:pt x="417830" y="4784090"/>
                </a:lnTo>
                <a:lnTo>
                  <a:pt x="413703" y="4780280"/>
                </a:lnTo>
                <a:lnTo>
                  <a:pt x="409575" y="4776470"/>
                </a:lnTo>
                <a:lnTo>
                  <a:pt x="405448" y="4772342"/>
                </a:lnTo>
                <a:lnTo>
                  <a:pt x="400685" y="4768532"/>
                </a:lnTo>
                <a:lnTo>
                  <a:pt x="394970" y="4765040"/>
                </a:lnTo>
                <a:lnTo>
                  <a:pt x="388620" y="4761865"/>
                </a:lnTo>
                <a:lnTo>
                  <a:pt x="385128" y="4760912"/>
                </a:lnTo>
                <a:lnTo>
                  <a:pt x="381000" y="4759325"/>
                </a:lnTo>
                <a:lnTo>
                  <a:pt x="376555" y="4758055"/>
                </a:lnTo>
                <a:lnTo>
                  <a:pt x="371793" y="4756785"/>
                </a:lnTo>
                <a:lnTo>
                  <a:pt x="366713" y="4756150"/>
                </a:lnTo>
                <a:lnTo>
                  <a:pt x="361315" y="4755197"/>
                </a:lnTo>
                <a:lnTo>
                  <a:pt x="355283" y="4754880"/>
                </a:lnTo>
                <a:lnTo>
                  <a:pt x="348933" y="4754562"/>
                </a:lnTo>
                <a:lnTo>
                  <a:pt x="312420" y="4752975"/>
                </a:lnTo>
                <a:lnTo>
                  <a:pt x="281623" y="4751070"/>
                </a:lnTo>
                <a:lnTo>
                  <a:pt x="268288" y="4749800"/>
                </a:lnTo>
                <a:lnTo>
                  <a:pt x="255905" y="4748847"/>
                </a:lnTo>
                <a:lnTo>
                  <a:pt x="244475" y="4747260"/>
                </a:lnTo>
                <a:lnTo>
                  <a:pt x="234315" y="4745672"/>
                </a:lnTo>
                <a:lnTo>
                  <a:pt x="225108" y="4743767"/>
                </a:lnTo>
                <a:lnTo>
                  <a:pt x="216853" y="4741862"/>
                </a:lnTo>
                <a:lnTo>
                  <a:pt x="209550" y="4739005"/>
                </a:lnTo>
                <a:lnTo>
                  <a:pt x="202883" y="4736147"/>
                </a:lnTo>
                <a:lnTo>
                  <a:pt x="197168" y="4733290"/>
                </a:lnTo>
                <a:lnTo>
                  <a:pt x="192088" y="4729162"/>
                </a:lnTo>
                <a:lnTo>
                  <a:pt x="187325" y="4725352"/>
                </a:lnTo>
                <a:lnTo>
                  <a:pt x="182880" y="4720590"/>
                </a:lnTo>
                <a:lnTo>
                  <a:pt x="179388" y="4715510"/>
                </a:lnTo>
                <a:lnTo>
                  <a:pt x="176530" y="4709795"/>
                </a:lnTo>
                <a:lnTo>
                  <a:pt x="173355" y="4703445"/>
                </a:lnTo>
                <a:lnTo>
                  <a:pt x="170815" y="4696460"/>
                </a:lnTo>
                <a:lnTo>
                  <a:pt x="168593" y="4689157"/>
                </a:lnTo>
                <a:lnTo>
                  <a:pt x="166370" y="4680902"/>
                </a:lnTo>
                <a:lnTo>
                  <a:pt x="163830" y="4672012"/>
                </a:lnTo>
                <a:lnTo>
                  <a:pt x="161925" y="4662170"/>
                </a:lnTo>
                <a:lnTo>
                  <a:pt x="157480" y="4640580"/>
                </a:lnTo>
                <a:lnTo>
                  <a:pt x="152400" y="4615497"/>
                </a:lnTo>
                <a:lnTo>
                  <a:pt x="149225" y="4601527"/>
                </a:lnTo>
                <a:lnTo>
                  <a:pt x="145733" y="4586605"/>
                </a:lnTo>
                <a:lnTo>
                  <a:pt x="141605" y="4570730"/>
                </a:lnTo>
                <a:lnTo>
                  <a:pt x="137478" y="4553902"/>
                </a:lnTo>
                <a:lnTo>
                  <a:pt x="132080" y="4531995"/>
                </a:lnTo>
                <a:lnTo>
                  <a:pt x="127000" y="4509770"/>
                </a:lnTo>
                <a:lnTo>
                  <a:pt x="122238" y="4487862"/>
                </a:lnTo>
                <a:lnTo>
                  <a:pt x="118110" y="4466590"/>
                </a:lnTo>
                <a:lnTo>
                  <a:pt x="113983" y="4445000"/>
                </a:lnTo>
                <a:lnTo>
                  <a:pt x="110490" y="4423727"/>
                </a:lnTo>
                <a:lnTo>
                  <a:pt x="106998" y="4402137"/>
                </a:lnTo>
                <a:lnTo>
                  <a:pt x="103823" y="4380865"/>
                </a:lnTo>
                <a:lnTo>
                  <a:pt x="101283" y="4359275"/>
                </a:lnTo>
                <a:lnTo>
                  <a:pt x="98425" y="4337685"/>
                </a:lnTo>
                <a:lnTo>
                  <a:pt x="95885" y="4316095"/>
                </a:lnTo>
                <a:lnTo>
                  <a:pt x="93028" y="4294505"/>
                </a:lnTo>
                <a:lnTo>
                  <a:pt x="89853" y="4272280"/>
                </a:lnTo>
                <a:lnTo>
                  <a:pt x="87313" y="4250055"/>
                </a:lnTo>
                <a:lnTo>
                  <a:pt x="84138" y="4227512"/>
                </a:lnTo>
                <a:lnTo>
                  <a:pt x="80963" y="4204335"/>
                </a:lnTo>
                <a:lnTo>
                  <a:pt x="77470" y="3941127"/>
                </a:lnTo>
                <a:lnTo>
                  <a:pt x="73978" y="3938270"/>
                </a:lnTo>
                <a:lnTo>
                  <a:pt x="70485" y="3934460"/>
                </a:lnTo>
                <a:lnTo>
                  <a:pt x="66993" y="3930967"/>
                </a:lnTo>
                <a:lnTo>
                  <a:pt x="63818" y="3927157"/>
                </a:lnTo>
                <a:lnTo>
                  <a:pt x="61278" y="3923347"/>
                </a:lnTo>
                <a:lnTo>
                  <a:pt x="58420" y="3918902"/>
                </a:lnTo>
                <a:lnTo>
                  <a:pt x="56198" y="3915092"/>
                </a:lnTo>
                <a:lnTo>
                  <a:pt x="53658" y="3910965"/>
                </a:lnTo>
                <a:lnTo>
                  <a:pt x="51753" y="3906202"/>
                </a:lnTo>
                <a:lnTo>
                  <a:pt x="49848" y="3901757"/>
                </a:lnTo>
                <a:lnTo>
                  <a:pt x="48260" y="3897312"/>
                </a:lnTo>
                <a:lnTo>
                  <a:pt x="46673" y="3892232"/>
                </a:lnTo>
                <a:lnTo>
                  <a:pt x="44133" y="3882390"/>
                </a:lnTo>
                <a:lnTo>
                  <a:pt x="41593" y="3872865"/>
                </a:lnTo>
                <a:lnTo>
                  <a:pt x="40005" y="3862070"/>
                </a:lnTo>
                <a:lnTo>
                  <a:pt x="39370" y="3852227"/>
                </a:lnTo>
                <a:lnTo>
                  <a:pt x="38418" y="3841115"/>
                </a:lnTo>
                <a:lnTo>
                  <a:pt x="38100" y="3830637"/>
                </a:lnTo>
                <a:lnTo>
                  <a:pt x="38100" y="3809682"/>
                </a:lnTo>
                <a:lnTo>
                  <a:pt x="39370" y="3789045"/>
                </a:lnTo>
                <a:lnTo>
                  <a:pt x="39370" y="3781107"/>
                </a:lnTo>
                <a:lnTo>
                  <a:pt x="39688" y="3772535"/>
                </a:lnTo>
                <a:lnTo>
                  <a:pt x="39370" y="3763645"/>
                </a:lnTo>
                <a:lnTo>
                  <a:pt x="39370" y="3754437"/>
                </a:lnTo>
                <a:lnTo>
                  <a:pt x="38100" y="3734117"/>
                </a:lnTo>
                <a:lnTo>
                  <a:pt x="36513" y="3712845"/>
                </a:lnTo>
                <a:lnTo>
                  <a:pt x="34608" y="3689985"/>
                </a:lnTo>
                <a:lnTo>
                  <a:pt x="32068" y="3666807"/>
                </a:lnTo>
                <a:lnTo>
                  <a:pt x="29528" y="3642677"/>
                </a:lnTo>
                <a:lnTo>
                  <a:pt x="26353" y="3618230"/>
                </a:lnTo>
                <a:lnTo>
                  <a:pt x="23813" y="3593465"/>
                </a:lnTo>
                <a:lnTo>
                  <a:pt x="20955" y="3569335"/>
                </a:lnTo>
                <a:lnTo>
                  <a:pt x="18733" y="3545205"/>
                </a:lnTo>
                <a:lnTo>
                  <a:pt x="16510" y="3522027"/>
                </a:lnTo>
                <a:lnTo>
                  <a:pt x="14923" y="3499802"/>
                </a:lnTo>
                <a:lnTo>
                  <a:pt x="13653" y="3478847"/>
                </a:lnTo>
                <a:lnTo>
                  <a:pt x="12700" y="3458845"/>
                </a:lnTo>
                <a:lnTo>
                  <a:pt x="13335" y="3441065"/>
                </a:lnTo>
                <a:lnTo>
                  <a:pt x="13653" y="3431857"/>
                </a:lnTo>
                <a:lnTo>
                  <a:pt x="14288" y="3424872"/>
                </a:lnTo>
                <a:lnTo>
                  <a:pt x="15240" y="3419157"/>
                </a:lnTo>
                <a:lnTo>
                  <a:pt x="15875" y="3414395"/>
                </a:lnTo>
                <a:lnTo>
                  <a:pt x="17780" y="3406775"/>
                </a:lnTo>
                <a:lnTo>
                  <a:pt x="19368" y="3400425"/>
                </a:lnTo>
                <a:lnTo>
                  <a:pt x="20320" y="3397250"/>
                </a:lnTo>
                <a:lnTo>
                  <a:pt x="20638" y="3393440"/>
                </a:lnTo>
                <a:lnTo>
                  <a:pt x="20955" y="3389312"/>
                </a:lnTo>
                <a:lnTo>
                  <a:pt x="20955" y="3384232"/>
                </a:lnTo>
                <a:lnTo>
                  <a:pt x="20638" y="3377882"/>
                </a:lnTo>
                <a:lnTo>
                  <a:pt x="20320" y="3370580"/>
                </a:lnTo>
                <a:lnTo>
                  <a:pt x="19050" y="3361372"/>
                </a:lnTo>
                <a:lnTo>
                  <a:pt x="17780" y="3350577"/>
                </a:lnTo>
                <a:lnTo>
                  <a:pt x="4763" y="3057842"/>
                </a:lnTo>
                <a:lnTo>
                  <a:pt x="4128" y="3017837"/>
                </a:lnTo>
                <a:lnTo>
                  <a:pt x="3810" y="2976880"/>
                </a:lnTo>
                <a:lnTo>
                  <a:pt x="3175" y="2935287"/>
                </a:lnTo>
                <a:lnTo>
                  <a:pt x="2223" y="2893695"/>
                </a:lnTo>
                <a:lnTo>
                  <a:pt x="1905" y="2851467"/>
                </a:lnTo>
                <a:lnTo>
                  <a:pt x="1270" y="2808922"/>
                </a:lnTo>
                <a:lnTo>
                  <a:pt x="635" y="2766695"/>
                </a:lnTo>
                <a:lnTo>
                  <a:pt x="318" y="2724150"/>
                </a:lnTo>
                <a:lnTo>
                  <a:pt x="0" y="2681287"/>
                </a:lnTo>
                <a:lnTo>
                  <a:pt x="0" y="2638425"/>
                </a:lnTo>
                <a:lnTo>
                  <a:pt x="318" y="2595562"/>
                </a:lnTo>
                <a:lnTo>
                  <a:pt x="1270" y="2553335"/>
                </a:lnTo>
                <a:lnTo>
                  <a:pt x="2223" y="2510790"/>
                </a:lnTo>
                <a:lnTo>
                  <a:pt x="3493" y="2468880"/>
                </a:lnTo>
                <a:lnTo>
                  <a:pt x="5715" y="2426652"/>
                </a:lnTo>
                <a:lnTo>
                  <a:pt x="8255" y="2385377"/>
                </a:lnTo>
                <a:lnTo>
                  <a:pt x="8890" y="2367915"/>
                </a:lnTo>
                <a:lnTo>
                  <a:pt x="8890" y="2349182"/>
                </a:lnTo>
                <a:lnTo>
                  <a:pt x="8573" y="2329815"/>
                </a:lnTo>
                <a:lnTo>
                  <a:pt x="7938" y="2310447"/>
                </a:lnTo>
                <a:lnTo>
                  <a:pt x="6985" y="2290762"/>
                </a:lnTo>
                <a:lnTo>
                  <a:pt x="6350" y="2271712"/>
                </a:lnTo>
                <a:lnTo>
                  <a:pt x="6350" y="2253615"/>
                </a:lnTo>
                <a:lnTo>
                  <a:pt x="6985" y="2235835"/>
                </a:lnTo>
                <a:lnTo>
                  <a:pt x="8890" y="2201545"/>
                </a:lnTo>
                <a:lnTo>
                  <a:pt x="10160" y="2167890"/>
                </a:lnTo>
                <a:lnTo>
                  <a:pt x="10795" y="2133917"/>
                </a:lnTo>
                <a:lnTo>
                  <a:pt x="11430" y="2100897"/>
                </a:lnTo>
                <a:lnTo>
                  <a:pt x="10795" y="2067877"/>
                </a:lnTo>
                <a:lnTo>
                  <a:pt x="10478" y="2034540"/>
                </a:lnTo>
                <a:lnTo>
                  <a:pt x="9843" y="2001837"/>
                </a:lnTo>
                <a:lnTo>
                  <a:pt x="8890" y="1969135"/>
                </a:lnTo>
                <a:lnTo>
                  <a:pt x="8255" y="1937067"/>
                </a:lnTo>
                <a:lnTo>
                  <a:pt x="7303" y="1904682"/>
                </a:lnTo>
                <a:lnTo>
                  <a:pt x="6668" y="1872297"/>
                </a:lnTo>
                <a:lnTo>
                  <a:pt x="6350" y="1839913"/>
                </a:lnTo>
                <a:lnTo>
                  <a:pt x="6350" y="1807528"/>
                </a:lnTo>
                <a:lnTo>
                  <a:pt x="6668" y="1775460"/>
                </a:lnTo>
                <a:lnTo>
                  <a:pt x="7303" y="1743075"/>
                </a:lnTo>
                <a:lnTo>
                  <a:pt x="8890" y="1710690"/>
                </a:lnTo>
                <a:lnTo>
                  <a:pt x="6668" y="1350328"/>
                </a:lnTo>
                <a:lnTo>
                  <a:pt x="6350" y="1324610"/>
                </a:lnTo>
                <a:lnTo>
                  <a:pt x="5715" y="1303020"/>
                </a:lnTo>
                <a:lnTo>
                  <a:pt x="5715" y="1285875"/>
                </a:lnTo>
                <a:lnTo>
                  <a:pt x="5398" y="1272223"/>
                </a:lnTo>
                <a:lnTo>
                  <a:pt x="5398" y="1261745"/>
                </a:lnTo>
                <a:lnTo>
                  <a:pt x="5715" y="1253808"/>
                </a:lnTo>
                <a:lnTo>
                  <a:pt x="6350" y="1247775"/>
                </a:lnTo>
                <a:lnTo>
                  <a:pt x="7303" y="1243013"/>
                </a:lnTo>
                <a:lnTo>
                  <a:pt x="8255" y="1241743"/>
                </a:lnTo>
                <a:lnTo>
                  <a:pt x="9208" y="1239520"/>
                </a:lnTo>
                <a:lnTo>
                  <a:pt x="10478" y="1237933"/>
                </a:lnTo>
                <a:lnTo>
                  <a:pt x="11748" y="1236980"/>
                </a:lnTo>
                <a:lnTo>
                  <a:pt x="14923" y="1233805"/>
                </a:lnTo>
                <a:lnTo>
                  <a:pt x="18733" y="1230313"/>
                </a:lnTo>
                <a:lnTo>
                  <a:pt x="23813" y="1225550"/>
                </a:lnTo>
                <a:lnTo>
                  <a:pt x="29845" y="1219835"/>
                </a:lnTo>
                <a:lnTo>
                  <a:pt x="37148" y="1211580"/>
                </a:lnTo>
                <a:lnTo>
                  <a:pt x="45085" y="1201103"/>
                </a:lnTo>
                <a:lnTo>
                  <a:pt x="12700" y="1201103"/>
                </a:lnTo>
                <a:lnTo>
                  <a:pt x="25400" y="1091247"/>
                </a:lnTo>
                <a:lnTo>
                  <a:pt x="24448" y="1084580"/>
                </a:lnTo>
                <a:lnTo>
                  <a:pt x="22543" y="1066800"/>
                </a:lnTo>
                <a:lnTo>
                  <a:pt x="20003" y="1039495"/>
                </a:lnTo>
                <a:lnTo>
                  <a:pt x="16828" y="1006475"/>
                </a:lnTo>
                <a:lnTo>
                  <a:pt x="15240" y="988060"/>
                </a:lnTo>
                <a:lnTo>
                  <a:pt x="13970" y="969010"/>
                </a:lnTo>
                <a:lnTo>
                  <a:pt x="12700" y="949960"/>
                </a:lnTo>
                <a:lnTo>
                  <a:pt x="12065" y="930910"/>
                </a:lnTo>
                <a:lnTo>
                  <a:pt x="11748" y="911860"/>
                </a:lnTo>
                <a:lnTo>
                  <a:pt x="11748" y="893445"/>
                </a:lnTo>
                <a:lnTo>
                  <a:pt x="12065" y="875983"/>
                </a:lnTo>
                <a:lnTo>
                  <a:pt x="12700" y="860108"/>
                </a:lnTo>
                <a:lnTo>
                  <a:pt x="13970" y="849948"/>
                </a:lnTo>
                <a:lnTo>
                  <a:pt x="15558" y="840423"/>
                </a:lnTo>
                <a:lnTo>
                  <a:pt x="17463" y="832485"/>
                </a:lnTo>
                <a:lnTo>
                  <a:pt x="19368" y="824548"/>
                </a:lnTo>
                <a:lnTo>
                  <a:pt x="22225" y="817563"/>
                </a:lnTo>
                <a:lnTo>
                  <a:pt x="25083" y="810895"/>
                </a:lnTo>
                <a:lnTo>
                  <a:pt x="27623" y="805180"/>
                </a:lnTo>
                <a:lnTo>
                  <a:pt x="30480" y="799783"/>
                </a:lnTo>
                <a:lnTo>
                  <a:pt x="36195" y="789623"/>
                </a:lnTo>
                <a:lnTo>
                  <a:pt x="40640" y="780733"/>
                </a:lnTo>
                <a:lnTo>
                  <a:pt x="42545" y="776605"/>
                </a:lnTo>
                <a:lnTo>
                  <a:pt x="44133" y="772478"/>
                </a:lnTo>
                <a:lnTo>
                  <a:pt x="44768" y="768033"/>
                </a:lnTo>
                <a:lnTo>
                  <a:pt x="45085" y="763905"/>
                </a:lnTo>
                <a:lnTo>
                  <a:pt x="44768" y="758825"/>
                </a:lnTo>
                <a:lnTo>
                  <a:pt x="44133" y="754063"/>
                </a:lnTo>
                <a:lnTo>
                  <a:pt x="42545" y="749618"/>
                </a:lnTo>
                <a:lnTo>
                  <a:pt x="40958" y="745173"/>
                </a:lnTo>
                <a:lnTo>
                  <a:pt x="37148" y="735965"/>
                </a:lnTo>
                <a:lnTo>
                  <a:pt x="32703" y="724535"/>
                </a:lnTo>
                <a:lnTo>
                  <a:pt x="30798" y="717868"/>
                </a:lnTo>
                <a:lnTo>
                  <a:pt x="29210" y="710248"/>
                </a:lnTo>
                <a:lnTo>
                  <a:pt x="27940" y="701675"/>
                </a:lnTo>
                <a:lnTo>
                  <a:pt x="27305" y="691198"/>
                </a:lnTo>
                <a:lnTo>
                  <a:pt x="27305" y="679450"/>
                </a:lnTo>
                <a:lnTo>
                  <a:pt x="27623" y="666115"/>
                </a:lnTo>
                <a:lnTo>
                  <a:pt x="29210" y="650558"/>
                </a:lnTo>
                <a:lnTo>
                  <a:pt x="31115" y="633095"/>
                </a:lnTo>
                <a:lnTo>
                  <a:pt x="33338" y="615950"/>
                </a:lnTo>
                <a:lnTo>
                  <a:pt x="35560" y="598170"/>
                </a:lnTo>
                <a:lnTo>
                  <a:pt x="37148" y="579755"/>
                </a:lnTo>
                <a:lnTo>
                  <a:pt x="38100" y="561023"/>
                </a:lnTo>
                <a:lnTo>
                  <a:pt x="38418" y="542290"/>
                </a:lnTo>
                <a:lnTo>
                  <a:pt x="39370" y="523240"/>
                </a:lnTo>
                <a:lnTo>
                  <a:pt x="39370" y="504190"/>
                </a:lnTo>
                <a:lnTo>
                  <a:pt x="39370" y="485140"/>
                </a:lnTo>
                <a:lnTo>
                  <a:pt x="39053" y="466090"/>
                </a:lnTo>
                <a:lnTo>
                  <a:pt x="38418" y="447040"/>
                </a:lnTo>
                <a:lnTo>
                  <a:pt x="38100" y="428308"/>
                </a:lnTo>
                <a:lnTo>
                  <a:pt x="37465" y="409258"/>
                </a:lnTo>
                <a:lnTo>
                  <a:pt x="36513" y="390843"/>
                </a:lnTo>
                <a:lnTo>
                  <a:pt x="35878" y="372745"/>
                </a:lnTo>
                <a:lnTo>
                  <a:pt x="34925" y="354965"/>
                </a:lnTo>
                <a:lnTo>
                  <a:pt x="34290" y="337503"/>
                </a:lnTo>
                <a:lnTo>
                  <a:pt x="33338" y="322263"/>
                </a:lnTo>
                <a:lnTo>
                  <a:pt x="32385" y="310833"/>
                </a:lnTo>
                <a:lnTo>
                  <a:pt x="31115" y="301308"/>
                </a:lnTo>
                <a:lnTo>
                  <a:pt x="29845" y="293688"/>
                </a:lnTo>
                <a:lnTo>
                  <a:pt x="28575" y="286703"/>
                </a:lnTo>
                <a:lnTo>
                  <a:pt x="26988" y="279400"/>
                </a:lnTo>
                <a:lnTo>
                  <a:pt x="25718" y="270828"/>
                </a:lnTo>
                <a:lnTo>
                  <a:pt x="24130" y="260350"/>
                </a:lnTo>
                <a:lnTo>
                  <a:pt x="23495" y="249555"/>
                </a:lnTo>
                <a:lnTo>
                  <a:pt x="22860" y="239078"/>
                </a:lnTo>
                <a:lnTo>
                  <a:pt x="23495" y="233680"/>
                </a:lnTo>
                <a:lnTo>
                  <a:pt x="23813" y="228600"/>
                </a:lnTo>
                <a:lnTo>
                  <a:pt x="24448" y="223838"/>
                </a:lnTo>
                <a:lnTo>
                  <a:pt x="25400" y="219075"/>
                </a:lnTo>
                <a:lnTo>
                  <a:pt x="26988" y="214630"/>
                </a:lnTo>
                <a:lnTo>
                  <a:pt x="28575" y="210503"/>
                </a:lnTo>
                <a:lnTo>
                  <a:pt x="30798" y="206693"/>
                </a:lnTo>
                <a:lnTo>
                  <a:pt x="33338" y="202883"/>
                </a:lnTo>
                <a:lnTo>
                  <a:pt x="36513" y="199708"/>
                </a:lnTo>
                <a:lnTo>
                  <a:pt x="40005" y="196850"/>
                </a:lnTo>
                <a:lnTo>
                  <a:pt x="44450" y="194628"/>
                </a:lnTo>
                <a:lnTo>
                  <a:pt x="49530" y="192723"/>
                </a:lnTo>
                <a:lnTo>
                  <a:pt x="101918" y="180340"/>
                </a:lnTo>
                <a:lnTo>
                  <a:pt x="112078" y="179070"/>
                </a:lnTo>
                <a:lnTo>
                  <a:pt x="122238" y="178435"/>
                </a:lnTo>
                <a:lnTo>
                  <a:pt x="132398" y="177483"/>
                </a:lnTo>
                <a:lnTo>
                  <a:pt x="142240" y="177483"/>
                </a:lnTo>
                <a:lnTo>
                  <a:pt x="152400" y="177483"/>
                </a:lnTo>
                <a:lnTo>
                  <a:pt x="162243" y="177800"/>
                </a:lnTo>
                <a:lnTo>
                  <a:pt x="172403" y="178753"/>
                </a:lnTo>
                <a:lnTo>
                  <a:pt x="182563" y="179388"/>
                </a:lnTo>
                <a:lnTo>
                  <a:pt x="227013" y="182880"/>
                </a:lnTo>
                <a:lnTo>
                  <a:pt x="254953" y="185420"/>
                </a:lnTo>
                <a:lnTo>
                  <a:pt x="264160" y="185738"/>
                </a:lnTo>
                <a:lnTo>
                  <a:pt x="270193" y="186055"/>
                </a:lnTo>
                <a:lnTo>
                  <a:pt x="274638" y="185738"/>
                </a:lnTo>
                <a:lnTo>
                  <a:pt x="277178" y="184785"/>
                </a:lnTo>
                <a:lnTo>
                  <a:pt x="278765" y="183833"/>
                </a:lnTo>
                <a:lnTo>
                  <a:pt x="279718" y="182563"/>
                </a:lnTo>
                <a:lnTo>
                  <a:pt x="280353" y="180340"/>
                </a:lnTo>
                <a:lnTo>
                  <a:pt x="281940" y="177800"/>
                </a:lnTo>
                <a:lnTo>
                  <a:pt x="284163" y="174943"/>
                </a:lnTo>
                <a:lnTo>
                  <a:pt x="287655" y="171768"/>
                </a:lnTo>
                <a:lnTo>
                  <a:pt x="290513" y="169863"/>
                </a:lnTo>
                <a:lnTo>
                  <a:pt x="293370" y="167958"/>
                </a:lnTo>
                <a:lnTo>
                  <a:pt x="297180" y="165418"/>
                </a:lnTo>
                <a:lnTo>
                  <a:pt x="301308" y="163195"/>
                </a:lnTo>
                <a:lnTo>
                  <a:pt x="309245" y="159703"/>
                </a:lnTo>
                <a:lnTo>
                  <a:pt x="317500" y="156528"/>
                </a:lnTo>
                <a:lnTo>
                  <a:pt x="325120" y="153670"/>
                </a:lnTo>
                <a:lnTo>
                  <a:pt x="333375" y="151448"/>
                </a:lnTo>
                <a:lnTo>
                  <a:pt x="341630" y="149543"/>
                </a:lnTo>
                <a:lnTo>
                  <a:pt x="350203" y="148273"/>
                </a:lnTo>
                <a:lnTo>
                  <a:pt x="358775" y="147320"/>
                </a:lnTo>
                <a:lnTo>
                  <a:pt x="367348" y="146368"/>
                </a:lnTo>
                <a:lnTo>
                  <a:pt x="375920" y="145733"/>
                </a:lnTo>
                <a:lnTo>
                  <a:pt x="384493" y="145733"/>
                </a:lnTo>
                <a:lnTo>
                  <a:pt x="393383" y="145733"/>
                </a:lnTo>
                <a:lnTo>
                  <a:pt x="401955" y="146050"/>
                </a:lnTo>
                <a:lnTo>
                  <a:pt x="419735" y="147320"/>
                </a:lnTo>
                <a:lnTo>
                  <a:pt x="437833" y="149225"/>
                </a:lnTo>
                <a:lnTo>
                  <a:pt x="455613" y="151448"/>
                </a:lnTo>
                <a:lnTo>
                  <a:pt x="473710" y="154305"/>
                </a:lnTo>
                <a:lnTo>
                  <a:pt x="491173" y="156845"/>
                </a:lnTo>
                <a:lnTo>
                  <a:pt x="508635" y="159703"/>
                </a:lnTo>
                <a:lnTo>
                  <a:pt x="526098" y="162243"/>
                </a:lnTo>
                <a:lnTo>
                  <a:pt x="543243" y="164783"/>
                </a:lnTo>
                <a:lnTo>
                  <a:pt x="559753" y="166370"/>
                </a:lnTo>
                <a:lnTo>
                  <a:pt x="575945" y="167005"/>
                </a:lnTo>
                <a:lnTo>
                  <a:pt x="608330" y="81915"/>
                </a:lnTo>
                <a:lnTo>
                  <a:pt x="621030" y="82550"/>
                </a:lnTo>
                <a:lnTo>
                  <a:pt x="631508" y="83185"/>
                </a:lnTo>
                <a:lnTo>
                  <a:pt x="640715" y="84455"/>
                </a:lnTo>
                <a:lnTo>
                  <a:pt x="647700" y="86043"/>
                </a:lnTo>
                <a:lnTo>
                  <a:pt x="657860" y="88900"/>
                </a:lnTo>
                <a:lnTo>
                  <a:pt x="665163" y="90170"/>
                </a:lnTo>
                <a:lnTo>
                  <a:pt x="668655" y="90805"/>
                </a:lnTo>
                <a:lnTo>
                  <a:pt x="672148" y="90805"/>
                </a:lnTo>
                <a:lnTo>
                  <a:pt x="676593" y="89535"/>
                </a:lnTo>
                <a:lnTo>
                  <a:pt x="681355" y="87948"/>
                </a:lnTo>
                <a:lnTo>
                  <a:pt x="687705" y="85408"/>
                </a:lnTo>
                <a:lnTo>
                  <a:pt x="695643" y="81915"/>
                </a:lnTo>
                <a:lnTo>
                  <a:pt x="705168" y="76835"/>
                </a:lnTo>
                <a:lnTo>
                  <a:pt x="716915" y="70485"/>
                </a:lnTo>
                <a:lnTo>
                  <a:pt x="725170" y="73978"/>
                </a:lnTo>
                <a:lnTo>
                  <a:pt x="731203" y="77153"/>
                </a:lnTo>
                <a:lnTo>
                  <a:pt x="735648" y="79375"/>
                </a:lnTo>
                <a:lnTo>
                  <a:pt x="738505" y="81280"/>
                </a:lnTo>
                <a:lnTo>
                  <a:pt x="739458" y="82550"/>
                </a:lnTo>
                <a:lnTo>
                  <a:pt x="739775" y="83820"/>
                </a:lnTo>
                <a:lnTo>
                  <a:pt x="739458" y="84773"/>
                </a:lnTo>
                <a:lnTo>
                  <a:pt x="738823" y="85725"/>
                </a:lnTo>
                <a:lnTo>
                  <a:pt x="737553" y="86043"/>
                </a:lnTo>
                <a:lnTo>
                  <a:pt x="736918" y="86678"/>
                </a:lnTo>
                <a:lnTo>
                  <a:pt x="736283" y="87313"/>
                </a:lnTo>
                <a:lnTo>
                  <a:pt x="736283" y="87630"/>
                </a:lnTo>
                <a:lnTo>
                  <a:pt x="736918" y="87948"/>
                </a:lnTo>
                <a:lnTo>
                  <a:pt x="738505" y="89218"/>
                </a:lnTo>
                <a:lnTo>
                  <a:pt x="741363" y="90170"/>
                </a:lnTo>
                <a:lnTo>
                  <a:pt x="746125" y="91758"/>
                </a:lnTo>
                <a:lnTo>
                  <a:pt x="752793" y="93980"/>
                </a:lnTo>
                <a:lnTo>
                  <a:pt x="758190" y="95250"/>
                </a:lnTo>
                <a:lnTo>
                  <a:pt x="763270" y="96520"/>
                </a:lnTo>
                <a:lnTo>
                  <a:pt x="768350" y="97473"/>
                </a:lnTo>
                <a:lnTo>
                  <a:pt x="773113" y="98108"/>
                </a:lnTo>
                <a:lnTo>
                  <a:pt x="782003" y="98743"/>
                </a:lnTo>
                <a:lnTo>
                  <a:pt x="790893" y="98743"/>
                </a:lnTo>
                <a:lnTo>
                  <a:pt x="807720" y="98425"/>
                </a:lnTo>
                <a:lnTo>
                  <a:pt x="824548" y="98108"/>
                </a:lnTo>
                <a:lnTo>
                  <a:pt x="833438" y="98425"/>
                </a:lnTo>
                <a:lnTo>
                  <a:pt x="842645" y="99695"/>
                </a:lnTo>
                <a:lnTo>
                  <a:pt x="847408" y="100330"/>
                </a:lnTo>
                <a:lnTo>
                  <a:pt x="852488" y="101600"/>
                </a:lnTo>
                <a:lnTo>
                  <a:pt x="857568" y="103188"/>
                </a:lnTo>
                <a:lnTo>
                  <a:pt x="862965" y="104775"/>
                </a:lnTo>
                <a:lnTo>
                  <a:pt x="868680" y="106680"/>
                </a:lnTo>
                <a:lnTo>
                  <a:pt x="874713" y="108903"/>
                </a:lnTo>
                <a:lnTo>
                  <a:pt x="880428" y="111760"/>
                </a:lnTo>
                <a:lnTo>
                  <a:pt x="886778" y="114618"/>
                </a:lnTo>
                <a:lnTo>
                  <a:pt x="893763" y="118110"/>
                </a:lnTo>
                <a:lnTo>
                  <a:pt x="900430" y="121920"/>
                </a:lnTo>
                <a:lnTo>
                  <a:pt x="907733" y="126683"/>
                </a:lnTo>
                <a:lnTo>
                  <a:pt x="915670" y="131128"/>
                </a:lnTo>
                <a:lnTo>
                  <a:pt x="1016953" y="192088"/>
                </a:lnTo>
                <a:lnTo>
                  <a:pt x="1028065" y="201930"/>
                </a:lnTo>
                <a:lnTo>
                  <a:pt x="1036320" y="210185"/>
                </a:lnTo>
                <a:lnTo>
                  <a:pt x="1041718" y="216535"/>
                </a:lnTo>
                <a:lnTo>
                  <a:pt x="1045528" y="220663"/>
                </a:lnTo>
                <a:lnTo>
                  <a:pt x="1047433" y="223520"/>
                </a:lnTo>
                <a:lnTo>
                  <a:pt x="1048702" y="225108"/>
                </a:lnTo>
                <a:lnTo>
                  <a:pt x="1049020" y="225743"/>
                </a:lnTo>
                <a:lnTo>
                  <a:pt x="1049973" y="225743"/>
                </a:lnTo>
                <a:lnTo>
                  <a:pt x="1050925" y="225425"/>
                </a:lnTo>
                <a:lnTo>
                  <a:pt x="1053148" y="224790"/>
                </a:lnTo>
                <a:lnTo>
                  <a:pt x="1056640" y="224155"/>
                </a:lnTo>
                <a:lnTo>
                  <a:pt x="1062355" y="223838"/>
                </a:lnTo>
                <a:lnTo>
                  <a:pt x="1070610" y="224155"/>
                </a:lnTo>
                <a:lnTo>
                  <a:pt x="1081723" y="225425"/>
                </a:lnTo>
                <a:lnTo>
                  <a:pt x="1096645" y="228283"/>
                </a:lnTo>
                <a:lnTo>
                  <a:pt x="1115695" y="231775"/>
                </a:lnTo>
                <a:lnTo>
                  <a:pt x="1323340" y="273685"/>
                </a:lnTo>
                <a:lnTo>
                  <a:pt x="1431608" y="81280"/>
                </a:lnTo>
                <a:lnTo>
                  <a:pt x="1648143" y="113665"/>
                </a:lnTo>
                <a:lnTo>
                  <a:pt x="1658303" y="116523"/>
                </a:lnTo>
                <a:lnTo>
                  <a:pt x="1667193" y="118428"/>
                </a:lnTo>
                <a:lnTo>
                  <a:pt x="1675448" y="120333"/>
                </a:lnTo>
                <a:lnTo>
                  <a:pt x="1683068" y="121603"/>
                </a:lnTo>
                <a:lnTo>
                  <a:pt x="1697038" y="123825"/>
                </a:lnTo>
                <a:lnTo>
                  <a:pt x="1709103" y="125730"/>
                </a:lnTo>
                <a:lnTo>
                  <a:pt x="1715135" y="127318"/>
                </a:lnTo>
                <a:lnTo>
                  <a:pt x="1720850" y="129223"/>
                </a:lnTo>
                <a:lnTo>
                  <a:pt x="1726248" y="131445"/>
                </a:lnTo>
                <a:lnTo>
                  <a:pt x="1732280" y="134620"/>
                </a:lnTo>
                <a:lnTo>
                  <a:pt x="1737678" y="138748"/>
                </a:lnTo>
                <a:lnTo>
                  <a:pt x="1744028" y="143193"/>
                </a:lnTo>
                <a:lnTo>
                  <a:pt x="1750060" y="149225"/>
                </a:lnTo>
                <a:lnTo>
                  <a:pt x="1756728" y="155893"/>
                </a:lnTo>
                <a:lnTo>
                  <a:pt x="1766570" y="165735"/>
                </a:lnTo>
                <a:lnTo>
                  <a:pt x="1775143" y="174308"/>
                </a:lnTo>
                <a:lnTo>
                  <a:pt x="1783715" y="182563"/>
                </a:lnTo>
                <a:lnTo>
                  <a:pt x="1791653" y="189865"/>
                </a:lnTo>
                <a:lnTo>
                  <a:pt x="1800860" y="197485"/>
                </a:lnTo>
                <a:lnTo>
                  <a:pt x="1810068" y="204788"/>
                </a:lnTo>
                <a:lnTo>
                  <a:pt x="1820228" y="212090"/>
                </a:lnTo>
                <a:lnTo>
                  <a:pt x="1831975" y="220345"/>
                </a:lnTo>
                <a:lnTo>
                  <a:pt x="1897380" y="6985"/>
                </a:lnTo>
                <a:lnTo>
                  <a:pt x="1915478" y="6985"/>
                </a:lnTo>
                <a:lnTo>
                  <a:pt x="1934845" y="6350"/>
                </a:lnTo>
                <a:lnTo>
                  <a:pt x="1953895" y="5080"/>
                </a:lnTo>
                <a:lnTo>
                  <a:pt x="1972628" y="3810"/>
                </a:lnTo>
                <a:lnTo>
                  <a:pt x="1989773" y="2858"/>
                </a:lnTo>
                <a:lnTo>
                  <a:pt x="2005330" y="1588"/>
                </a:lnTo>
                <a:lnTo>
                  <a:pt x="2018983" y="31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35D6C9B8-3B9A-4549-89CB-94D4E633389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621487" y="2680557"/>
            <a:ext cx="3456384" cy="696383"/>
          </a:xfrm>
        </p:spPr>
        <p:txBody>
          <a:bodyPr anchor="ctr">
            <a:noAutofit/>
          </a:bodyPr>
          <a:lstStyle>
            <a:lvl1pPr marL="0" indent="0" algn="l">
              <a:buNone/>
              <a:defRPr sz="4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ID" err="1"/>
              <a:t>Titel</a:t>
            </a:r>
            <a:endParaRPr lang="id-ID"/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AAC26D80-4161-A64C-91E2-640D2008BE8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621487" y="3316977"/>
            <a:ext cx="3456384" cy="435074"/>
          </a:xfrm>
        </p:spPr>
        <p:txBody>
          <a:bodyPr>
            <a:normAutofit/>
          </a:bodyPr>
          <a:lstStyle>
            <a:lvl1pPr marL="0" indent="0" algn="l">
              <a:buNone/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id-ID" err="1"/>
              <a:t>Untertitel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60461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Kamil-Logo">
            <a:extLst>
              <a:ext uri="{FF2B5EF4-FFF2-40B4-BE49-F238E27FC236}">
                <a16:creationId xmlns:a16="http://schemas.microsoft.com/office/drawing/2014/main" id="{391C4325-25BB-6F4D-8A0A-7002E4D78D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08683" y="228495"/>
            <a:ext cx="2094571" cy="536210"/>
          </a:xfrm>
          <a:prstGeom prst="rect">
            <a:avLst/>
          </a:prstGeom>
        </p:spPr>
      </p:pic>
      <p:sp>
        <p:nvSpPr>
          <p:cNvPr id="13" name="Rechteck 12">
            <a:extLst>
              <a:ext uri="{FF2B5EF4-FFF2-40B4-BE49-F238E27FC236}">
                <a16:creationId xmlns:a16="http://schemas.microsoft.com/office/drawing/2014/main" id="{E943C708-45C0-6A46-B62E-3DC225BF4143}"/>
              </a:ext>
            </a:extLst>
          </p:cNvPr>
          <p:cNvSpPr/>
          <p:nvPr userDrawn="1"/>
        </p:nvSpPr>
        <p:spPr>
          <a:xfrm>
            <a:off x="-1" y="6364288"/>
            <a:ext cx="12185125" cy="493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Datumsplatzhalter 4">
            <a:extLst>
              <a:ext uri="{FF2B5EF4-FFF2-40B4-BE49-F238E27FC236}">
                <a16:creationId xmlns:a16="http://schemas.microsoft.com/office/drawing/2014/main" id="{81618C2A-405E-E54E-9BBE-FE0A8BA79F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53336"/>
            <a:ext cx="216145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576775-EAAD-234F-88A4-4C09DA392C91}" type="datetime2">
              <a:rPr lang="de-DE" smtClean="0"/>
              <a:t>Donnerstag, 28. November 2024</a:t>
            </a:fld>
            <a:endParaRPr lang="de-DE"/>
          </a:p>
        </p:txBody>
      </p:sp>
      <p:sp>
        <p:nvSpPr>
          <p:cNvPr id="15" name="Fußzeilenplatzhalter 5">
            <a:extLst>
              <a:ext uri="{FF2B5EF4-FFF2-40B4-BE49-F238E27FC236}">
                <a16:creationId xmlns:a16="http://schemas.microsoft.com/office/drawing/2014/main" id="{999E0671-434F-974D-BC2C-3765A5625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71664" y="6453336"/>
            <a:ext cx="8282136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KAMIL 2.0 | MUSTER THEMA UND MUSTER UNTERTITEL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98913E4E-1829-7446-BE33-782EB651FE6D}"/>
              </a:ext>
            </a:extLst>
          </p:cNvPr>
          <p:cNvSpPr/>
          <p:nvPr userDrawn="1"/>
        </p:nvSpPr>
        <p:spPr>
          <a:xfrm>
            <a:off x="11691412" y="6364288"/>
            <a:ext cx="493712" cy="4937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Foliennummernplatzhalter 6">
            <a:extLst>
              <a:ext uri="{FF2B5EF4-FFF2-40B4-BE49-F238E27FC236}">
                <a16:creationId xmlns:a16="http://schemas.microsoft.com/office/drawing/2014/main" id="{F10C84F1-3D24-9E47-8546-098811538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1412" y="6453336"/>
            <a:ext cx="493712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BFC5437B-1AB2-7E49-8A28-FECA4A54023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9" name="Rectangle 3535">
            <a:extLst>
              <a:ext uri="{FF2B5EF4-FFF2-40B4-BE49-F238E27FC236}">
                <a16:creationId xmlns:a16="http://schemas.microsoft.com/office/drawing/2014/main" id="{8B097878-9309-F642-8A58-565B0D8A5141}"/>
              </a:ext>
            </a:extLst>
          </p:cNvPr>
          <p:cNvSpPr/>
          <p:nvPr userDrawn="1"/>
        </p:nvSpPr>
        <p:spPr>
          <a:xfrm>
            <a:off x="100807" y="0"/>
            <a:ext cx="1103445" cy="1028733"/>
          </a:xfrm>
          <a:custGeom>
            <a:avLst/>
            <a:gdLst>
              <a:gd name="connsiteX0" fmla="*/ 0 w 827584"/>
              <a:gd name="connsiteY0" fmla="*/ 0 h 771550"/>
              <a:gd name="connsiteX1" fmla="*/ 827584 w 827584"/>
              <a:gd name="connsiteY1" fmla="*/ 0 h 771550"/>
              <a:gd name="connsiteX2" fmla="*/ 827584 w 827584"/>
              <a:gd name="connsiteY2" fmla="*/ 771550 h 771550"/>
              <a:gd name="connsiteX3" fmla="*/ 0 w 827584"/>
              <a:gd name="connsiteY3" fmla="*/ 771550 h 771550"/>
              <a:gd name="connsiteX4" fmla="*/ 0 w 827584"/>
              <a:gd name="connsiteY4" fmla="*/ 0 h 771550"/>
              <a:gd name="connsiteX0" fmla="*/ 0 w 827584"/>
              <a:gd name="connsiteY0" fmla="*/ 0 h 771550"/>
              <a:gd name="connsiteX1" fmla="*/ 827584 w 827584"/>
              <a:gd name="connsiteY1" fmla="*/ 0 h 771550"/>
              <a:gd name="connsiteX2" fmla="*/ 668096 w 827584"/>
              <a:gd name="connsiteY2" fmla="*/ 771550 h 771550"/>
              <a:gd name="connsiteX3" fmla="*/ 0 w 827584"/>
              <a:gd name="connsiteY3" fmla="*/ 771550 h 771550"/>
              <a:gd name="connsiteX4" fmla="*/ 0 w 827584"/>
              <a:gd name="connsiteY4" fmla="*/ 0 h 771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7584" h="771550">
                <a:moveTo>
                  <a:pt x="0" y="0"/>
                </a:moveTo>
                <a:lnTo>
                  <a:pt x="827584" y="0"/>
                </a:lnTo>
                <a:lnTo>
                  <a:pt x="668096" y="771550"/>
                </a:lnTo>
                <a:lnTo>
                  <a:pt x="0" y="77155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3200"/>
          </a:p>
        </p:txBody>
      </p:sp>
      <p:sp>
        <p:nvSpPr>
          <p:cNvPr id="20" name="Rectangle 3535">
            <a:extLst>
              <a:ext uri="{FF2B5EF4-FFF2-40B4-BE49-F238E27FC236}">
                <a16:creationId xmlns:a16="http://schemas.microsoft.com/office/drawing/2014/main" id="{BB708263-5E67-C14E-AF60-538480A8504D}"/>
              </a:ext>
            </a:extLst>
          </p:cNvPr>
          <p:cNvSpPr/>
          <p:nvPr userDrawn="1"/>
        </p:nvSpPr>
        <p:spPr>
          <a:xfrm>
            <a:off x="1" y="0"/>
            <a:ext cx="1055440" cy="1028733"/>
          </a:xfrm>
          <a:custGeom>
            <a:avLst/>
            <a:gdLst>
              <a:gd name="connsiteX0" fmla="*/ 0 w 827584"/>
              <a:gd name="connsiteY0" fmla="*/ 0 h 771550"/>
              <a:gd name="connsiteX1" fmla="*/ 827584 w 827584"/>
              <a:gd name="connsiteY1" fmla="*/ 0 h 771550"/>
              <a:gd name="connsiteX2" fmla="*/ 827584 w 827584"/>
              <a:gd name="connsiteY2" fmla="*/ 771550 h 771550"/>
              <a:gd name="connsiteX3" fmla="*/ 0 w 827584"/>
              <a:gd name="connsiteY3" fmla="*/ 771550 h 771550"/>
              <a:gd name="connsiteX4" fmla="*/ 0 w 827584"/>
              <a:gd name="connsiteY4" fmla="*/ 0 h 771550"/>
              <a:gd name="connsiteX0" fmla="*/ 0 w 827584"/>
              <a:gd name="connsiteY0" fmla="*/ 0 h 771550"/>
              <a:gd name="connsiteX1" fmla="*/ 827584 w 827584"/>
              <a:gd name="connsiteY1" fmla="*/ 0 h 771550"/>
              <a:gd name="connsiteX2" fmla="*/ 668096 w 827584"/>
              <a:gd name="connsiteY2" fmla="*/ 771550 h 771550"/>
              <a:gd name="connsiteX3" fmla="*/ 0 w 827584"/>
              <a:gd name="connsiteY3" fmla="*/ 771550 h 771550"/>
              <a:gd name="connsiteX4" fmla="*/ 0 w 827584"/>
              <a:gd name="connsiteY4" fmla="*/ 0 h 771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7584" h="771550">
                <a:moveTo>
                  <a:pt x="0" y="0"/>
                </a:moveTo>
                <a:lnTo>
                  <a:pt x="827584" y="0"/>
                </a:lnTo>
                <a:lnTo>
                  <a:pt x="668096" y="771550"/>
                </a:lnTo>
                <a:lnTo>
                  <a:pt x="0" y="7715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3200"/>
          </a:p>
        </p:txBody>
      </p:sp>
      <p:sp>
        <p:nvSpPr>
          <p:cNvPr id="18" name="Picture Placeholder 8">
            <a:extLst>
              <a:ext uri="{FF2B5EF4-FFF2-40B4-BE49-F238E27FC236}">
                <a16:creationId xmlns:a16="http://schemas.microsoft.com/office/drawing/2014/main" id="{864FDB35-113D-8C45-9730-5282A1BBE1B4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247124" y="1384020"/>
            <a:ext cx="11691144" cy="4421244"/>
          </a:xfrm>
          <a:custGeom>
            <a:avLst/>
            <a:gdLst>
              <a:gd name="connsiteX0" fmla="*/ 1428221 w 11725275"/>
              <a:gd name="connsiteY0" fmla="*/ 707231 h 2405063"/>
              <a:gd name="connsiteX1" fmla="*/ 1430338 w 11725275"/>
              <a:gd name="connsiteY1" fmla="*/ 707231 h 2405063"/>
              <a:gd name="connsiteX2" fmla="*/ 1427012 w 11725275"/>
              <a:gd name="connsiteY2" fmla="*/ 707685 h 2405063"/>
              <a:gd name="connsiteX3" fmla="*/ 8131704 w 11725275"/>
              <a:gd name="connsiteY3" fmla="*/ 446088 h 2405063"/>
              <a:gd name="connsiteX4" fmla="*/ 8131704 w 11725275"/>
              <a:gd name="connsiteY4" fmla="*/ 447675 h 2405063"/>
              <a:gd name="connsiteX5" fmla="*/ 8126941 w 11725275"/>
              <a:gd name="connsiteY5" fmla="*/ 450850 h 2405063"/>
              <a:gd name="connsiteX6" fmla="*/ 8124524 w 11725275"/>
              <a:gd name="connsiteY6" fmla="*/ 451858 h 2405063"/>
              <a:gd name="connsiteX7" fmla="*/ 8124296 w 11725275"/>
              <a:gd name="connsiteY7" fmla="*/ 451644 h 2405063"/>
              <a:gd name="connsiteX8" fmla="*/ 8094133 w 11725275"/>
              <a:gd name="connsiteY8" fmla="*/ 457200 h 2405063"/>
              <a:gd name="connsiteX9" fmla="*/ 8086196 w 11725275"/>
              <a:gd name="connsiteY9" fmla="*/ 457200 h 2405063"/>
              <a:gd name="connsiteX10" fmla="*/ 8093604 w 11725275"/>
              <a:gd name="connsiteY10" fmla="*/ 454819 h 2405063"/>
              <a:gd name="connsiteX11" fmla="*/ 8107363 w 11725275"/>
              <a:gd name="connsiteY11" fmla="*/ 450850 h 2405063"/>
              <a:gd name="connsiteX12" fmla="*/ 8122709 w 11725275"/>
              <a:gd name="connsiteY12" fmla="*/ 446882 h 2405063"/>
              <a:gd name="connsiteX13" fmla="*/ 5708650 w 11725275"/>
              <a:gd name="connsiteY13" fmla="*/ 0 h 2405063"/>
              <a:gd name="connsiteX14" fmla="*/ 5746221 w 11725275"/>
              <a:gd name="connsiteY14" fmla="*/ 0 h 2405063"/>
              <a:gd name="connsiteX15" fmla="*/ 5771092 w 11725275"/>
              <a:gd name="connsiteY15" fmla="*/ 1588 h 2405063"/>
              <a:gd name="connsiteX16" fmla="*/ 5779029 w 11725275"/>
              <a:gd name="connsiteY16" fmla="*/ 3175 h 2405063"/>
              <a:gd name="connsiteX17" fmla="*/ 5786438 w 11725275"/>
              <a:gd name="connsiteY17" fmla="*/ 4763 h 2405063"/>
              <a:gd name="connsiteX18" fmla="*/ 5791729 w 11725275"/>
              <a:gd name="connsiteY18" fmla="*/ 6350 h 2405063"/>
              <a:gd name="connsiteX19" fmla="*/ 5795963 w 11725275"/>
              <a:gd name="connsiteY19" fmla="*/ 9525 h 2405063"/>
              <a:gd name="connsiteX20" fmla="*/ 5803371 w 11725275"/>
              <a:gd name="connsiteY20" fmla="*/ 17463 h 2405063"/>
              <a:gd name="connsiteX21" fmla="*/ 5811309 w 11725275"/>
              <a:gd name="connsiteY21" fmla="*/ 28575 h 2405063"/>
              <a:gd name="connsiteX22" fmla="*/ 5815542 w 11725275"/>
              <a:gd name="connsiteY22" fmla="*/ 38100 h 2405063"/>
              <a:gd name="connsiteX23" fmla="*/ 5852584 w 11725275"/>
              <a:gd name="connsiteY23" fmla="*/ 38100 h 2405063"/>
              <a:gd name="connsiteX24" fmla="*/ 5877454 w 11725275"/>
              <a:gd name="connsiteY24" fmla="*/ 38100 h 2405063"/>
              <a:gd name="connsiteX25" fmla="*/ 5894388 w 11725275"/>
              <a:gd name="connsiteY25" fmla="*/ 36513 h 2405063"/>
              <a:gd name="connsiteX26" fmla="*/ 5904971 w 11725275"/>
              <a:gd name="connsiteY26" fmla="*/ 35719 h 2405063"/>
              <a:gd name="connsiteX27" fmla="*/ 5913967 w 11725275"/>
              <a:gd name="connsiteY27" fmla="*/ 33338 h 2405063"/>
              <a:gd name="connsiteX28" fmla="*/ 5924021 w 11725275"/>
              <a:gd name="connsiteY28" fmla="*/ 31750 h 2405063"/>
              <a:gd name="connsiteX29" fmla="*/ 5937250 w 11725275"/>
              <a:gd name="connsiteY29" fmla="*/ 30956 h 2405063"/>
              <a:gd name="connsiteX30" fmla="*/ 5958417 w 11725275"/>
              <a:gd name="connsiteY30" fmla="*/ 30163 h 2405063"/>
              <a:gd name="connsiteX31" fmla="*/ 6230409 w 11725275"/>
              <a:gd name="connsiteY31" fmla="*/ 53181 h 2405063"/>
              <a:gd name="connsiteX32" fmla="*/ 6251575 w 11725275"/>
              <a:gd name="connsiteY32" fmla="*/ 53181 h 2405063"/>
              <a:gd name="connsiteX33" fmla="*/ 6267979 w 11725275"/>
              <a:gd name="connsiteY33" fmla="*/ 52388 h 2405063"/>
              <a:gd name="connsiteX34" fmla="*/ 6281738 w 11725275"/>
              <a:gd name="connsiteY34" fmla="*/ 50006 h 2405063"/>
              <a:gd name="connsiteX35" fmla="*/ 6294438 w 11725275"/>
              <a:gd name="connsiteY35" fmla="*/ 46831 h 2405063"/>
              <a:gd name="connsiteX36" fmla="*/ 6308725 w 11725275"/>
              <a:gd name="connsiteY36" fmla="*/ 42863 h 2405063"/>
              <a:gd name="connsiteX37" fmla="*/ 6326717 w 11725275"/>
              <a:gd name="connsiteY37" fmla="*/ 38100 h 2405063"/>
              <a:gd name="connsiteX38" fmla="*/ 6349471 w 11725275"/>
              <a:gd name="connsiteY38" fmla="*/ 33338 h 2405063"/>
              <a:gd name="connsiteX39" fmla="*/ 6379104 w 11725275"/>
              <a:gd name="connsiteY39" fmla="*/ 28575 h 2405063"/>
              <a:gd name="connsiteX40" fmla="*/ 6381221 w 11725275"/>
              <a:gd name="connsiteY40" fmla="*/ 31750 h 2405063"/>
              <a:gd name="connsiteX41" fmla="*/ 6382279 w 11725275"/>
              <a:gd name="connsiteY41" fmla="*/ 34131 h 2405063"/>
              <a:gd name="connsiteX42" fmla="*/ 6382279 w 11725275"/>
              <a:gd name="connsiteY42" fmla="*/ 36513 h 2405063"/>
              <a:gd name="connsiteX43" fmla="*/ 6381221 w 11725275"/>
              <a:gd name="connsiteY43" fmla="*/ 38100 h 2405063"/>
              <a:gd name="connsiteX44" fmla="*/ 6380163 w 11725275"/>
              <a:gd name="connsiteY44" fmla="*/ 39688 h 2405063"/>
              <a:gd name="connsiteX45" fmla="*/ 6378046 w 11725275"/>
              <a:gd name="connsiteY45" fmla="*/ 41275 h 2405063"/>
              <a:gd name="connsiteX46" fmla="*/ 6378575 w 11725275"/>
              <a:gd name="connsiteY46" fmla="*/ 42069 h 2405063"/>
              <a:gd name="connsiteX47" fmla="*/ 6382279 w 11725275"/>
              <a:gd name="connsiteY47" fmla="*/ 42863 h 2405063"/>
              <a:gd name="connsiteX48" fmla="*/ 6392334 w 11725275"/>
              <a:gd name="connsiteY48" fmla="*/ 43656 h 2405063"/>
              <a:gd name="connsiteX49" fmla="*/ 6409267 w 11725275"/>
              <a:gd name="connsiteY49" fmla="*/ 44450 h 2405063"/>
              <a:gd name="connsiteX50" fmla="*/ 6430434 w 11725275"/>
              <a:gd name="connsiteY50" fmla="*/ 47625 h 2405063"/>
              <a:gd name="connsiteX51" fmla="*/ 6442075 w 11725275"/>
              <a:gd name="connsiteY51" fmla="*/ 49213 h 2405063"/>
              <a:gd name="connsiteX52" fmla="*/ 6448425 w 11725275"/>
              <a:gd name="connsiteY52" fmla="*/ 51594 h 2405063"/>
              <a:gd name="connsiteX53" fmla="*/ 6451071 w 11725275"/>
              <a:gd name="connsiteY53" fmla="*/ 53181 h 2405063"/>
              <a:gd name="connsiteX54" fmla="*/ 6455304 w 11725275"/>
              <a:gd name="connsiteY54" fmla="*/ 55563 h 2405063"/>
              <a:gd name="connsiteX55" fmla="*/ 6463771 w 11725275"/>
              <a:gd name="connsiteY55" fmla="*/ 57944 h 2405063"/>
              <a:gd name="connsiteX56" fmla="*/ 6479646 w 11725275"/>
              <a:gd name="connsiteY56" fmla="*/ 61119 h 2405063"/>
              <a:gd name="connsiteX57" fmla="*/ 6507692 w 11725275"/>
              <a:gd name="connsiteY57" fmla="*/ 65881 h 2405063"/>
              <a:gd name="connsiteX58" fmla="*/ 6501871 w 11725275"/>
              <a:gd name="connsiteY58" fmla="*/ 57944 h 2405063"/>
              <a:gd name="connsiteX59" fmla="*/ 6497109 w 11725275"/>
              <a:gd name="connsiteY59" fmla="*/ 51594 h 2405063"/>
              <a:gd name="connsiteX60" fmla="*/ 6494463 w 11725275"/>
              <a:gd name="connsiteY60" fmla="*/ 47625 h 2405063"/>
              <a:gd name="connsiteX61" fmla="*/ 6490759 w 11725275"/>
              <a:gd name="connsiteY61" fmla="*/ 44450 h 2405063"/>
              <a:gd name="connsiteX62" fmla="*/ 6481234 w 11725275"/>
              <a:gd name="connsiteY62" fmla="*/ 38894 h 2405063"/>
              <a:gd name="connsiteX63" fmla="*/ 6462713 w 11725275"/>
              <a:gd name="connsiteY63" fmla="*/ 27781 h 2405063"/>
              <a:gd name="connsiteX64" fmla="*/ 6492346 w 11725275"/>
              <a:gd name="connsiteY64" fmla="*/ 30163 h 2405063"/>
              <a:gd name="connsiteX65" fmla="*/ 6517746 w 11725275"/>
              <a:gd name="connsiteY65" fmla="*/ 31750 h 2405063"/>
              <a:gd name="connsiteX66" fmla="*/ 6539971 w 11725275"/>
              <a:gd name="connsiteY66" fmla="*/ 31750 h 2405063"/>
              <a:gd name="connsiteX67" fmla="*/ 6559021 w 11725275"/>
              <a:gd name="connsiteY67" fmla="*/ 30956 h 2405063"/>
              <a:gd name="connsiteX68" fmla="*/ 6576484 w 11725275"/>
              <a:gd name="connsiteY68" fmla="*/ 30163 h 2405063"/>
              <a:gd name="connsiteX69" fmla="*/ 6591829 w 11725275"/>
              <a:gd name="connsiteY69" fmla="*/ 27781 h 2405063"/>
              <a:gd name="connsiteX70" fmla="*/ 6605588 w 11725275"/>
              <a:gd name="connsiteY70" fmla="*/ 26194 h 2405063"/>
              <a:gd name="connsiteX71" fmla="*/ 6619875 w 11725275"/>
              <a:gd name="connsiteY71" fmla="*/ 23019 h 2405063"/>
              <a:gd name="connsiteX72" fmla="*/ 6633634 w 11725275"/>
              <a:gd name="connsiteY72" fmla="*/ 21431 h 2405063"/>
              <a:gd name="connsiteX73" fmla="*/ 6648450 w 11725275"/>
              <a:gd name="connsiteY73" fmla="*/ 19844 h 2405063"/>
              <a:gd name="connsiteX74" fmla="*/ 6663796 w 11725275"/>
              <a:gd name="connsiteY74" fmla="*/ 17463 h 2405063"/>
              <a:gd name="connsiteX75" fmla="*/ 6680729 w 11725275"/>
              <a:gd name="connsiteY75" fmla="*/ 16669 h 2405063"/>
              <a:gd name="connsiteX76" fmla="*/ 6700309 w 11725275"/>
              <a:gd name="connsiteY76" fmla="*/ 15875 h 2405063"/>
              <a:gd name="connsiteX77" fmla="*/ 6722004 w 11725275"/>
              <a:gd name="connsiteY77" fmla="*/ 16669 h 2405063"/>
              <a:gd name="connsiteX78" fmla="*/ 6747934 w 11725275"/>
              <a:gd name="connsiteY78" fmla="*/ 18256 h 2405063"/>
              <a:gd name="connsiteX79" fmla="*/ 6777038 w 11725275"/>
              <a:gd name="connsiteY79" fmla="*/ 21431 h 2405063"/>
              <a:gd name="connsiteX80" fmla="*/ 6835775 w 11725275"/>
              <a:gd name="connsiteY80" fmla="*/ 26988 h 2405063"/>
              <a:gd name="connsiteX81" fmla="*/ 6899804 w 11725275"/>
              <a:gd name="connsiteY81" fmla="*/ 32544 h 2405063"/>
              <a:gd name="connsiteX82" fmla="*/ 6967009 w 11725275"/>
              <a:gd name="connsiteY82" fmla="*/ 37306 h 2405063"/>
              <a:gd name="connsiteX83" fmla="*/ 7035271 w 11725275"/>
              <a:gd name="connsiteY83" fmla="*/ 39688 h 2405063"/>
              <a:gd name="connsiteX84" fmla="*/ 7101946 w 11725275"/>
              <a:gd name="connsiteY84" fmla="*/ 42069 h 2405063"/>
              <a:gd name="connsiteX85" fmla="*/ 7166504 w 11725275"/>
              <a:gd name="connsiteY85" fmla="*/ 42069 h 2405063"/>
              <a:gd name="connsiteX86" fmla="*/ 7197196 w 11725275"/>
              <a:gd name="connsiteY86" fmla="*/ 41275 h 2405063"/>
              <a:gd name="connsiteX87" fmla="*/ 7226300 w 11725275"/>
              <a:gd name="connsiteY87" fmla="*/ 38894 h 2405063"/>
              <a:gd name="connsiteX88" fmla="*/ 7253288 w 11725275"/>
              <a:gd name="connsiteY88" fmla="*/ 37306 h 2405063"/>
              <a:gd name="connsiteX89" fmla="*/ 7278688 w 11725275"/>
              <a:gd name="connsiteY89" fmla="*/ 34131 h 2405063"/>
              <a:gd name="connsiteX90" fmla="*/ 7315200 w 11725275"/>
              <a:gd name="connsiteY90" fmla="*/ 30956 h 2405063"/>
              <a:gd name="connsiteX91" fmla="*/ 7344304 w 11725275"/>
              <a:gd name="connsiteY91" fmla="*/ 28575 h 2405063"/>
              <a:gd name="connsiteX92" fmla="*/ 7368646 w 11725275"/>
              <a:gd name="connsiteY92" fmla="*/ 27781 h 2405063"/>
              <a:gd name="connsiteX93" fmla="*/ 7391929 w 11725275"/>
              <a:gd name="connsiteY93" fmla="*/ 28575 h 2405063"/>
              <a:gd name="connsiteX94" fmla="*/ 7416800 w 11725275"/>
              <a:gd name="connsiteY94" fmla="*/ 30163 h 2405063"/>
              <a:gd name="connsiteX95" fmla="*/ 7445375 w 11725275"/>
              <a:gd name="connsiteY95" fmla="*/ 30956 h 2405063"/>
              <a:gd name="connsiteX96" fmla="*/ 7482417 w 11725275"/>
              <a:gd name="connsiteY96" fmla="*/ 30956 h 2405063"/>
              <a:gd name="connsiteX97" fmla="*/ 7530042 w 11725275"/>
              <a:gd name="connsiteY97" fmla="*/ 30956 h 2405063"/>
              <a:gd name="connsiteX98" fmla="*/ 7531100 w 11725275"/>
              <a:gd name="connsiteY98" fmla="*/ 32544 h 2405063"/>
              <a:gd name="connsiteX99" fmla="*/ 7532688 w 11725275"/>
              <a:gd name="connsiteY99" fmla="*/ 34131 h 2405063"/>
              <a:gd name="connsiteX100" fmla="*/ 7595129 w 11725275"/>
              <a:gd name="connsiteY100" fmla="*/ 69056 h 2405063"/>
              <a:gd name="connsiteX101" fmla="*/ 7743825 w 11725275"/>
              <a:gd name="connsiteY101" fmla="*/ 64294 h 2405063"/>
              <a:gd name="connsiteX102" fmla="*/ 7785629 w 11725275"/>
              <a:gd name="connsiteY102" fmla="*/ 68263 h 2405063"/>
              <a:gd name="connsiteX103" fmla="*/ 7821613 w 11725275"/>
              <a:gd name="connsiteY103" fmla="*/ 70644 h 2405063"/>
              <a:gd name="connsiteX104" fmla="*/ 7852834 w 11725275"/>
              <a:gd name="connsiteY104" fmla="*/ 73025 h 2405063"/>
              <a:gd name="connsiteX105" fmla="*/ 7880350 w 11725275"/>
              <a:gd name="connsiteY105" fmla="*/ 73025 h 2405063"/>
              <a:gd name="connsiteX106" fmla="*/ 7903634 w 11725275"/>
              <a:gd name="connsiteY106" fmla="*/ 73025 h 2405063"/>
              <a:gd name="connsiteX107" fmla="*/ 7923213 w 11725275"/>
              <a:gd name="connsiteY107" fmla="*/ 70644 h 2405063"/>
              <a:gd name="connsiteX108" fmla="*/ 7941204 w 11725275"/>
              <a:gd name="connsiteY108" fmla="*/ 69056 h 2405063"/>
              <a:gd name="connsiteX109" fmla="*/ 7956550 w 11725275"/>
              <a:gd name="connsiteY109" fmla="*/ 66675 h 2405063"/>
              <a:gd name="connsiteX110" fmla="*/ 7982479 w 11725275"/>
              <a:gd name="connsiteY110" fmla="*/ 62706 h 2405063"/>
              <a:gd name="connsiteX111" fmla="*/ 8007879 w 11725275"/>
              <a:gd name="connsiteY111" fmla="*/ 58738 h 2405063"/>
              <a:gd name="connsiteX112" fmla="*/ 8020050 w 11725275"/>
              <a:gd name="connsiteY112" fmla="*/ 57150 h 2405063"/>
              <a:gd name="connsiteX113" fmla="*/ 8033809 w 11725275"/>
              <a:gd name="connsiteY113" fmla="*/ 55563 h 2405063"/>
              <a:gd name="connsiteX114" fmla="*/ 8049154 w 11725275"/>
              <a:gd name="connsiteY114" fmla="*/ 55563 h 2405063"/>
              <a:gd name="connsiteX115" fmla="*/ 8067675 w 11725275"/>
              <a:gd name="connsiteY115" fmla="*/ 55563 h 2405063"/>
              <a:gd name="connsiteX116" fmla="*/ 8093604 w 11725275"/>
              <a:gd name="connsiteY116" fmla="*/ 57944 h 2405063"/>
              <a:gd name="connsiteX117" fmla="*/ 8102071 w 11725275"/>
              <a:gd name="connsiteY117" fmla="*/ 59531 h 2405063"/>
              <a:gd name="connsiteX118" fmla="*/ 8100483 w 11725275"/>
              <a:gd name="connsiteY118" fmla="*/ 60325 h 2405063"/>
              <a:gd name="connsiteX119" fmla="*/ 8094663 w 11725275"/>
              <a:gd name="connsiteY119" fmla="*/ 62706 h 2405063"/>
              <a:gd name="connsiteX120" fmla="*/ 8092017 w 11725275"/>
              <a:gd name="connsiteY120" fmla="*/ 62706 h 2405063"/>
              <a:gd name="connsiteX121" fmla="*/ 8090429 w 11725275"/>
              <a:gd name="connsiteY121" fmla="*/ 63500 h 2405063"/>
              <a:gd name="connsiteX122" fmla="*/ 8092017 w 11725275"/>
              <a:gd name="connsiteY122" fmla="*/ 63500 h 2405063"/>
              <a:gd name="connsiteX123" fmla="*/ 8095721 w 11725275"/>
              <a:gd name="connsiteY123" fmla="*/ 64294 h 2405063"/>
              <a:gd name="connsiteX124" fmla="*/ 8114771 w 11725275"/>
              <a:gd name="connsiteY124" fmla="*/ 65088 h 2405063"/>
              <a:gd name="connsiteX125" fmla="*/ 8154459 w 11725275"/>
              <a:gd name="connsiteY125" fmla="*/ 65881 h 2405063"/>
              <a:gd name="connsiteX126" fmla="*/ 8168217 w 11725275"/>
              <a:gd name="connsiteY126" fmla="*/ 65881 h 2405063"/>
              <a:gd name="connsiteX127" fmla="*/ 8176683 w 11725275"/>
              <a:gd name="connsiteY127" fmla="*/ 65088 h 2405063"/>
              <a:gd name="connsiteX128" fmla="*/ 8181446 w 11725275"/>
              <a:gd name="connsiteY128" fmla="*/ 65088 h 2405063"/>
              <a:gd name="connsiteX129" fmla="*/ 8185679 w 11725275"/>
              <a:gd name="connsiteY129" fmla="*/ 64294 h 2405063"/>
              <a:gd name="connsiteX130" fmla="*/ 8192559 w 11725275"/>
              <a:gd name="connsiteY130" fmla="*/ 64294 h 2405063"/>
              <a:gd name="connsiteX131" fmla="*/ 8202613 w 11725275"/>
              <a:gd name="connsiteY131" fmla="*/ 64294 h 2405063"/>
              <a:gd name="connsiteX132" fmla="*/ 8219546 w 11725275"/>
              <a:gd name="connsiteY132" fmla="*/ 65088 h 2405063"/>
              <a:gd name="connsiteX133" fmla="*/ 8244946 w 11725275"/>
              <a:gd name="connsiteY133" fmla="*/ 66675 h 2405063"/>
              <a:gd name="connsiteX134" fmla="*/ 8546042 w 11725275"/>
              <a:gd name="connsiteY134" fmla="*/ 76994 h 2405063"/>
              <a:gd name="connsiteX135" fmla="*/ 8577792 w 11725275"/>
              <a:gd name="connsiteY135" fmla="*/ 75406 h 2405063"/>
              <a:gd name="connsiteX136" fmla="*/ 8606896 w 11725275"/>
              <a:gd name="connsiteY136" fmla="*/ 73819 h 2405063"/>
              <a:gd name="connsiteX137" fmla="*/ 8634412 w 11725275"/>
              <a:gd name="connsiteY137" fmla="*/ 73025 h 2405063"/>
              <a:gd name="connsiteX138" fmla="*/ 8661400 w 11725275"/>
              <a:gd name="connsiteY138" fmla="*/ 71438 h 2405063"/>
              <a:gd name="connsiteX139" fmla="*/ 8688917 w 11725275"/>
              <a:gd name="connsiteY139" fmla="*/ 70644 h 2405063"/>
              <a:gd name="connsiteX140" fmla="*/ 8716962 w 11725275"/>
              <a:gd name="connsiteY140" fmla="*/ 70644 h 2405063"/>
              <a:gd name="connsiteX141" fmla="*/ 8747125 w 11725275"/>
              <a:gd name="connsiteY141" fmla="*/ 71438 h 2405063"/>
              <a:gd name="connsiteX142" fmla="*/ 8779404 w 11725275"/>
              <a:gd name="connsiteY142" fmla="*/ 73819 h 2405063"/>
              <a:gd name="connsiteX143" fmla="*/ 8969904 w 11725275"/>
              <a:gd name="connsiteY143" fmla="*/ 84138 h 2405063"/>
              <a:gd name="connsiteX144" fmla="*/ 8994246 w 11725275"/>
              <a:gd name="connsiteY144" fmla="*/ 85725 h 2405063"/>
              <a:gd name="connsiteX145" fmla="*/ 9015942 w 11725275"/>
              <a:gd name="connsiteY145" fmla="*/ 85725 h 2405063"/>
              <a:gd name="connsiteX146" fmla="*/ 9034462 w 11725275"/>
              <a:gd name="connsiteY146" fmla="*/ 85725 h 2405063"/>
              <a:gd name="connsiteX147" fmla="*/ 9051396 w 11725275"/>
              <a:gd name="connsiteY147" fmla="*/ 84931 h 2405063"/>
              <a:gd name="connsiteX148" fmla="*/ 9078912 w 11725275"/>
              <a:gd name="connsiteY148" fmla="*/ 81756 h 2405063"/>
              <a:gd name="connsiteX149" fmla="*/ 9104842 w 11725275"/>
              <a:gd name="connsiteY149" fmla="*/ 76994 h 2405063"/>
              <a:gd name="connsiteX150" fmla="*/ 9118071 w 11725275"/>
              <a:gd name="connsiteY150" fmla="*/ 75406 h 2405063"/>
              <a:gd name="connsiteX151" fmla="*/ 9131300 w 11725275"/>
              <a:gd name="connsiteY151" fmla="*/ 73819 h 2405063"/>
              <a:gd name="connsiteX152" fmla="*/ 9145588 w 11725275"/>
              <a:gd name="connsiteY152" fmla="*/ 73025 h 2405063"/>
              <a:gd name="connsiteX153" fmla="*/ 9161992 w 11725275"/>
              <a:gd name="connsiteY153" fmla="*/ 73025 h 2405063"/>
              <a:gd name="connsiteX154" fmla="*/ 9181042 w 11725275"/>
              <a:gd name="connsiteY154" fmla="*/ 73819 h 2405063"/>
              <a:gd name="connsiteX155" fmla="*/ 9202208 w 11725275"/>
              <a:gd name="connsiteY155" fmla="*/ 74613 h 2405063"/>
              <a:gd name="connsiteX156" fmla="*/ 9226550 w 11725275"/>
              <a:gd name="connsiteY156" fmla="*/ 76994 h 2405063"/>
              <a:gd name="connsiteX157" fmla="*/ 9255125 w 11725275"/>
              <a:gd name="connsiteY157" fmla="*/ 81756 h 2405063"/>
              <a:gd name="connsiteX158" fmla="*/ 9279996 w 11725275"/>
              <a:gd name="connsiteY158" fmla="*/ 87313 h 2405063"/>
              <a:gd name="connsiteX159" fmla="*/ 9316508 w 11725275"/>
              <a:gd name="connsiteY159" fmla="*/ 92869 h 2405063"/>
              <a:gd name="connsiteX160" fmla="*/ 9339792 w 11725275"/>
              <a:gd name="connsiteY160" fmla="*/ 96838 h 2405063"/>
              <a:gd name="connsiteX161" fmla="*/ 9353021 w 11725275"/>
              <a:gd name="connsiteY161" fmla="*/ 98425 h 2405063"/>
              <a:gd name="connsiteX162" fmla="*/ 9360429 w 11725275"/>
              <a:gd name="connsiteY162" fmla="*/ 97631 h 2405063"/>
              <a:gd name="connsiteX163" fmla="*/ 9365721 w 11725275"/>
              <a:gd name="connsiteY163" fmla="*/ 96838 h 2405063"/>
              <a:gd name="connsiteX164" fmla="*/ 9373129 w 11725275"/>
              <a:gd name="connsiteY164" fmla="*/ 94456 h 2405063"/>
              <a:gd name="connsiteX165" fmla="*/ 9385829 w 11725275"/>
              <a:gd name="connsiteY165" fmla="*/ 90488 h 2405063"/>
              <a:gd name="connsiteX166" fmla="*/ 9408583 w 11725275"/>
              <a:gd name="connsiteY166" fmla="*/ 87313 h 2405063"/>
              <a:gd name="connsiteX167" fmla="*/ 9432925 w 11725275"/>
              <a:gd name="connsiteY167" fmla="*/ 84931 h 2405063"/>
              <a:gd name="connsiteX168" fmla="*/ 9451446 w 11725275"/>
              <a:gd name="connsiteY168" fmla="*/ 84138 h 2405063"/>
              <a:gd name="connsiteX169" fmla="*/ 9465204 w 11725275"/>
              <a:gd name="connsiteY169" fmla="*/ 84931 h 2405063"/>
              <a:gd name="connsiteX170" fmla="*/ 9477904 w 11725275"/>
              <a:gd name="connsiteY170" fmla="*/ 85725 h 2405063"/>
              <a:gd name="connsiteX171" fmla="*/ 9490075 w 11725275"/>
              <a:gd name="connsiteY171" fmla="*/ 87313 h 2405063"/>
              <a:gd name="connsiteX172" fmla="*/ 9503833 w 11725275"/>
              <a:gd name="connsiteY172" fmla="*/ 90488 h 2405063"/>
              <a:gd name="connsiteX173" fmla="*/ 9522354 w 11725275"/>
              <a:gd name="connsiteY173" fmla="*/ 92075 h 2405063"/>
              <a:gd name="connsiteX174" fmla="*/ 9545638 w 11725275"/>
              <a:gd name="connsiteY174" fmla="*/ 94456 h 2405063"/>
              <a:gd name="connsiteX175" fmla="*/ 9565746 w 11725275"/>
              <a:gd name="connsiteY175" fmla="*/ 95250 h 2405063"/>
              <a:gd name="connsiteX176" fmla="*/ 9586383 w 11725275"/>
              <a:gd name="connsiteY176" fmla="*/ 96044 h 2405063"/>
              <a:gd name="connsiteX177" fmla="*/ 9605962 w 11725275"/>
              <a:gd name="connsiteY177" fmla="*/ 96044 h 2405063"/>
              <a:gd name="connsiteX178" fmla="*/ 9626600 w 11725275"/>
              <a:gd name="connsiteY178" fmla="*/ 96044 h 2405063"/>
              <a:gd name="connsiteX179" fmla="*/ 9646708 w 11725275"/>
              <a:gd name="connsiteY179" fmla="*/ 95250 h 2405063"/>
              <a:gd name="connsiteX180" fmla="*/ 9667346 w 11725275"/>
              <a:gd name="connsiteY180" fmla="*/ 95250 h 2405063"/>
              <a:gd name="connsiteX181" fmla="*/ 9687983 w 11725275"/>
              <a:gd name="connsiteY181" fmla="*/ 94456 h 2405063"/>
              <a:gd name="connsiteX182" fmla="*/ 9708621 w 11725275"/>
              <a:gd name="connsiteY182" fmla="*/ 94456 h 2405063"/>
              <a:gd name="connsiteX183" fmla="*/ 9710208 w 11725275"/>
              <a:gd name="connsiteY183" fmla="*/ 96838 h 2405063"/>
              <a:gd name="connsiteX184" fmla="*/ 9710738 w 11725275"/>
              <a:gd name="connsiteY184" fmla="*/ 100013 h 2405063"/>
              <a:gd name="connsiteX185" fmla="*/ 9709150 w 11725275"/>
              <a:gd name="connsiteY185" fmla="*/ 101600 h 2405063"/>
              <a:gd name="connsiteX186" fmla="*/ 9707033 w 11725275"/>
              <a:gd name="connsiteY186" fmla="*/ 102394 h 2405063"/>
              <a:gd name="connsiteX187" fmla="*/ 9700683 w 11725275"/>
              <a:gd name="connsiteY187" fmla="*/ 105569 h 2405063"/>
              <a:gd name="connsiteX188" fmla="*/ 9693804 w 11725275"/>
              <a:gd name="connsiteY188" fmla="*/ 107156 h 2405063"/>
              <a:gd name="connsiteX189" fmla="*/ 9688512 w 11725275"/>
              <a:gd name="connsiteY189" fmla="*/ 107950 h 2405063"/>
              <a:gd name="connsiteX190" fmla="*/ 9687983 w 11725275"/>
              <a:gd name="connsiteY190" fmla="*/ 107950 h 2405063"/>
              <a:gd name="connsiteX191" fmla="*/ 9694862 w 11725275"/>
              <a:gd name="connsiteY191" fmla="*/ 108744 h 2405063"/>
              <a:gd name="connsiteX192" fmla="*/ 9709150 w 11725275"/>
              <a:gd name="connsiteY192" fmla="*/ 109538 h 2405063"/>
              <a:gd name="connsiteX193" fmla="*/ 9710208 w 11725275"/>
              <a:gd name="connsiteY193" fmla="*/ 111919 h 2405063"/>
              <a:gd name="connsiteX194" fmla="*/ 9710208 w 11725275"/>
              <a:gd name="connsiteY194" fmla="*/ 113506 h 2405063"/>
              <a:gd name="connsiteX195" fmla="*/ 9739842 w 11725275"/>
              <a:gd name="connsiteY195" fmla="*/ 111919 h 2405063"/>
              <a:gd name="connsiteX196" fmla="*/ 9769475 w 11725275"/>
              <a:gd name="connsiteY196" fmla="*/ 108744 h 2405063"/>
              <a:gd name="connsiteX197" fmla="*/ 9798050 w 11725275"/>
              <a:gd name="connsiteY197" fmla="*/ 105569 h 2405063"/>
              <a:gd name="connsiteX198" fmla="*/ 9826625 w 11725275"/>
              <a:gd name="connsiteY198" fmla="*/ 101600 h 2405063"/>
              <a:gd name="connsiteX199" fmla="*/ 9855729 w 11725275"/>
              <a:gd name="connsiteY199" fmla="*/ 97631 h 2405063"/>
              <a:gd name="connsiteX200" fmla="*/ 9885892 w 11725275"/>
              <a:gd name="connsiteY200" fmla="*/ 92869 h 2405063"/>
              <a:gd name="connsiteX201" fmla="*/ 9916583 w 11725275"/>
              <a:gd name="connsiteY201" fmla="*/ 89694 h 2405063"/>
              <a:gd name="connsiteX202" fmla="*/ 9950450 w 11725275"/>
              <a:gd name="connsiteY202" fmla="*/ 85725 h 2405063"/>
              <a:gd name="connsiteX203" fmla="*/ 9986962 w 11725275"/>
              <a:gd name="connsiteY203" fmla="*/ 82550 h 2405063"/>
              <a:gd name="connsiteX204" fmla="*/ 10016067 w 11725275"/>
              <a:gd name="connsiteY204" fmla="*/ 81756 h 2405063"/>
              <a:gd name="connsiteX205" fmla="*/ 10041467 w 11725275"/>
              <a:gd name="connsiteY205" fmla="*/ 82550 h 2405063"/>
              <a:gd name="connsiteX206" fmla="*/ 10063692 w 11725275"/>
              <a:gd name="connsiteY206" fmla="*/ 84931 h 2405063"/>
              <a:gd name="connsiteX207" fmla="*/ 10087504 w 11725275"/>
              <a:gd name="connsiteY207" fmla="*/ 88106 h 2405063"/>
              <a:gd name="connsiteX208" fmla="*/ 10113962 w 11725275"/>
              <a:gd name="connsiteY208" fmla="*/ 91281 h 2405063"/>
              <a:gd name="connsiteX209" fmla="*/ 10147300 w 11725275"/>
              <a:gd name="connsiteY209" fmla="*/ 94456 h 2405063"/>
              <a:gd name="connsiteX210" fmla="*/ 10190162 w 11725275"/>
              <a:gd name="connsiteY210" fmla="*/ 96838 h 2405063"/>
              <a:gd name="connsiteX211" fmla="*/ 10229321 w 11725275"/>
              <a:gd name="connsiteY211" fmla="*/ 97631 h 2405063"/>
              <a:gd name="connsiteX212" fmla="*/ 10261600 w 11725275"/>
              <a:gd name="connsiteY212" fmla="*/ 100806 h 2405063"/>
              <a:gd name="connsiteX213" fmla="*/ 10288058 w 11725275"/>
              <a:gd name="connsiteY213" fmla="*/ 103188 h 2405063"/>
              <a:gd name="connsiteX214" fmla="*/ 10310812 w 11725275"/>
              <a:gd name="connsiteY214" fmla="*/ 105569 h 2405063"/>
              <a:gd name="connsiteX215" fmla="*/ 10333038 w 11725275"/>
              <a:gd name="connsiteY215" fmla="*/ 106363 h 2405063"/>
              <a:gd name="connsiteX216" fmla="*/ 10356321 w 11725275"/>
              <a:gd name="connsiteY216" fmla="*/ 106363 h 2405063"/>
              <a:gd name="connsiteX217" fmla="*/ 10382250 w 11725275"/>
              <a:gd name="connsiteY217" fmla="*/ 103981 h 2405063"/>
              <a:gd name="connsiteX218" fmla="*/ 10413471 w 11725275"/>
              <a:gd name="connsiteY218" fmla="*/ 100806 h 2405063"/>
              <a:gd name="connsiteX219" fmla="*/ 10438342 w 11725275"/>
              <a:gd name="connsiteY219" fmla="*/ 97631 h 2405063"/>
              <a:gd name="connsiteX220" fmla="*/ 10464271 w 11725275"/>
              <a:gd name="connsiteY220" fmla="*/ 96044 h 2405063"/>
              <a:gd name="connsiteX221" fmla="*/ 10491258 w 11725275"/>
              <a:gd name="connsiteY221" fmla="*/ 95250 h 2405063"/>
              <a:gd name="connsiteX222" fmla="*/ 10518775 w 11725275"/>
              <a:gd name="connsiteY222" fmla="*/ 94456 h 2405063"/>
              <a:gd name="connsiteX223" fmla="*/ 10576983 w 11725275"/>
              <a:gd name="connsiteY223" fmla="*/ 96044 h 2405063"/>
              <a:gd name="connsiteX224" fmla="*/ 10637838 w 11725275"/>
              <a:gd name="connsiteY224" fmla="*/ 98425 h 2405063"/>
              <a:gd name="connsiteX225" fmla="*/ 10700279 w 11725275"/>
              <a:gd name="connsiteY225" fmla="*/ 101600 h 2405063"/>
              <a:gd name="connsiteX226" fmla="*/ 10763250 w 11725275"/>
              <a:gd name="connsiteY226" fmla="*/ 103188 h 2405063"/>
              <a:gd name="connsiteX227" fmla="*/ 10793942 w 11725275"/>
              <a:gd name="connsiteY227" fmla="*/ 103188 h 2405063"/>
              <a:gd name="connsiteX228" fmla="*/ 10824633 w 11725275"/>
              <a:gd name="connsiteY228" fmla="*/ 102394 h 2405063"/>
              <a:gd name="connsiteX229" fmla="*/ 10855325 w 11725275"/>
              <a:gd name="connsiteY229" fmla="*/ 101600 h 2405063"/>
              <a:gd name="connsiteX230" fmla="*/ 10884958 w 11725275"/>
              <a:gd name="connsiteY230" fmla="*/ 98425 h 2405063"/>
              <a:gd name="connsiteX231" fmla="*/ 11070696 w 11725275"/>
              <a:gd name="connsiteY231" fmla="*/ 90488 h 2405063"/>
              <a:gd name="connsiteX232" fmla="*/ 11095038 w 11725275"/>
              <a:gd name="connsiteY232" fmla="*/ 92869 h 2405063"/>
              <a:gd name="connsiteX233" fmla="*/ 11119379 w 11725275"/>
              <a:gd name="connsiteY233" fmla="*/ 94456 h 2405063"/>
              <a:gd name="connsiteX234" fmla="*/ 11144250 w 11725275"/>
              <a:gd name="connsiteY234" fmla="*/ 94456 h 2405063"/>
              <a:gd name="connsiteX235" fmla="*/ 11170708 w 11725275"/>
              <a:gd name="connsiteY235" fmla="*/ 94456 h 2405063"/>
              <a:gd name="connsiteX236" fmla="*/ 11223096 w 11725275"/>
              <a:gd name="connsiteY236" fmla="*/ 92075 h 2405063"/>
              <a:gd name="connsiteX237" fmla="*/ 11276542 w 11725275"/>
              <a:gd name="connsiteY237" fmla="*/ 88106 h 2405063"/>
              <a:gd name="connsiteX238" fmla="*/ 11330517 w 11725275"/>
              <a:gd name="connsiteY238" fmla="*/ 85725 h 2405063"/>
              <a:gd name="connsiteX239" fmla="*/ 11382375 w 11725275"/>
              <a:gd name="connsiteY239" fmla="*/ 84138 h 2405063"/>
              <a:gd name="connsiteX240" fmla="*/ 11407246 w 11725275"/>
              <a:gd name="connsiteY240" fmla="*/ 84138 h 2405063"/>
              <a:gd name="connsiteX241" fmla="*/ 11431588 w 11725275"/>
              <a:gd name="connsiteY241" fmla="*/ 84931 h 2405063"/>
              <a:gd name="connsiteX242" fmla="*/ 11455400 w 11725275"/>
              <a:gd name="connsiteY242" fmla="*/ 86519 h 2405063"/>
              <a:gd name="connsiteX243" fmla="*/ 11478154 w 11725275"/>
              <a:gd name="connsiteY243" fmla="*/ 89694 h 2405063"/>
              <a:gd name="connsiteX244" fmla="*/ 11499321 w 11725275"/>
              <a:gd name="connsiteY244" fmla="*/ 92869 h 2405063"/>
              <a:gd name="connsiteX245" fmla="*/ 11512550 w 11725275"/>
              <a:gd name="connsiteY245" fmla="*/ 95250 h 2405063"/>
              <a:gd name="connsiteX246" fmla="*/ 11519429 w 11725275"/>
              <a:gd name="connsiteY246" fmla="*/ 96838 h 2405063"/>
              <a:gd name="connsiteX247" fmla="*/ 11523133 w 11725275"/>
              <a:gd name="connsiteY247" fmla="*/ 98425 h 2405063"/>
              <a:gd name="connsiteX248" fmla="*/ 11524721 w 11725275"/>
              <a:gd name="connsiteY248" fmla="*/ 101600 h 2405063"/>
              <a:gd name="connsiteX249" fmla="*/ 11526838 w 11725275"/>
              <a:gd name="connsiteY249" fmla="*/ 105569 h 2405063"/>
              <a:gd name="connsiteX250" fmla="*/ 11531071 w 11725275"/>
              <a:gd name="connsiteY250" fmla="*/ 111125 h 2405063"/>
              <a:gd name="connsiteX251" fmla="*/ 11540067 w 11725275"/>
              <a:gd name="connsiteY251" fmla="*/ 119063 h 2405063"/>
              <a:gd name="connsiteX252" fmla="*/ 11688762 w 11725275"/>
              <a:gd name="connsiteY252" fmla="*/ 257969 h 2405063"/>
              <a:gd name="connsiteX253" fmla="*/ 11701992 w 11725275"/>
              <a:gd name="connsiteY253" fmla="*/ 280194 h 2405063"/>
              <a:gd name="connsiteX254" fmla="*/ 11712046 w 11725275"/>
              <a:gd name="connsiteY254" fmla="*/ 301625 h 2405063"/>
              <a:gd name="connsiteX255" fmla="*/ 11716279 w 11725275"/>
              <a:gd name="connsiteY255" fmla="*/ 311944 h 2405063"/>
              <a:gd name="connsiteX256" fmla="*/ 11719454 w 11725275"/>
              <a:gd name="connsiteY256" fmla="*/ 321469 h 2405063"/>
              <a:gd name="connsiteX257" fmla="*/ 11722100 w 11725275"/>
              <a:gd name="connsiteY257" fmla="*/ 330994 h 2405063"/>
              <a:gd name="connsiteX258" fmla="*/ 11723688 w 11725275"/>
              <a:gd name="connsiteY258" fmla="*/ 338931 h 2405063"/>
              <a:gd name="connsiteX259" fmla="*/ 11725275 w 11725275"/>
              <a:gd name="connsiteY259" fmla="*/ 347663 h 2405063"/>
              <a:gd name="connsiteX260" fmla="*/ 11725275 w 11725275"/>
              <a:gd name="connsiteY260" fmla="*/ 354806 h 2405063"/>
              <a:gd name="connsiteX261" fmla="*/ 11724746 w 11725275"/>
              <a:gd name="connsiteY261" fmla="*/ 361950 h 2405063"/>
              <a:gd name="connsiteX262" fmla="*/ 11722100 w 11725275"/>
              <a:gd name="connsiteY262" fmla="*/ 369094 h 2405063"/>
              <a:gd name="connsiteX263" fmla="*/ 11719454 w 11725275"/>
              <a:gd name="connsiteY263" fmla="*/ 375444 h 2405063"/>
              <a:gd name="connsiteX264" fmla="*/ 11715750 w 11725275"/>
              <a:gd name="connsiteY264" fmla="*/ 381794 h 2405063"/>
              <a:gd name="connsiteX265" fmla="*/ 11710458 w 11725275"/>
              <a:gd name="connsiteY265" fmla="*/ 387350 h 2405063"/>
              <a:gd name="connsiteX266" fmla="*/ 11704638 w 11725275"/>
              <a:gd name="connsiteY266" fmla="*/ 392113 h 2405063"/>
              <a:gd name="connsiteX267" fmla="*/ 11697229 w 11725275"/>
              <a:gd name="connsiteY267" fmla="*/ 396875 h 2405063"/>
              <a:gd name="connsiteX268" fmla="*/ 11689292 w 11725275"/>
              <a:gd name="connsiteY268" fmla="*/ 401638 h 2405063"/>
              <a:gd name="connsiteX269" fmla="*/ 11679767 w 11725275"/>
              <a:gd name="connsiteY269" fmla="*/ 404813 h 2405063"/>
              <a:gd name="connsiteX270" fmla="*/ 11668654 w 11725275"/>
              <a:gd name="connsiteY270" fmla="*/ 408782 h 2405063"/>
              <a:gd name="connsiteX271" fmla="*/ 11656483 w 11725275"/>
              <a:gd name="connsiteY271" fmla="*/ 411956 h 2405063"/>
              <a:gd name="connsiteX272" fmla="*/ 11643254 w 11725275"/>
              <a:gd name="connsiteY272" fmla="*/ 414338 h 2405063"/>
              <a:gd name="connsiteX273" fmla="*/ 11627908 w 11725275"/>
              <a:gd name="connsiteY273" fmla="*/ 416719 h 2405063"/>
              <a:gd name="connsiteX274" fmla="*/ 11611504 w 11725275"/>
              <a:gd name="connsiteY274" fmla="*/ 418307 h 2405063"/>
              <a:gd name="connsiteX275" fmla="*/ 11594042 w 11725275"/>
              <a:gd name="connsiteY275" fmla="*/ 419894 h 2405063"/>
              <a:gd name="connsiteX276" fmla="*/ 11574992 w 11725275"/>
              <a:gd name="connsiteY276" fmla="*/ 420688 h 2405063"/>
              <a:gd name="connsiteX277" fmla="*/ 11554354 w 11725275"/>
              <a:gd name="connsiteY277" fmla="*/ 422275 h 2405063"/>
              <a:gd name="connsiteX278" fmla="*/ 11531600 w 11725275"/>
              <a:gd name="connsiteY278" fmla="*/ 422275 h 2405063"/>
              <a:gd name="connsiteX279" fmla="*/ 11482917 w 11725275"/>
              <a:gd name="connsiteY279" fmla="*/ 420688 h 2405063"/>
              <a:gd name="connsiteX280" fmla="*/ 11426825 w 11725275"/>
              <a:gd name="connsiteY280" fmla="*/ 419100 h 2405063"/>
              <a:gd name="connsiteX281" fmla="*/ 11368617 w 11725275"/>
              <a:gd name="connsiteY281" fmla="*/ 416719 h 2405063"/>
              <a:gd name="connsiteX282" fmla="*/ 11308292 w 11725275"/>
              <a:gd name="connsiteY282" fmla="*/ 413544 h 2405063"/>
              <a:gd name="connsiteX283" fmla="*/ 11246908 w 11725275"/>
              <a:gd name="connsiteY283" fmla="*/ 411956 h 2405063"/>
              <a:gd name="connsiteX284" fmla="*/ 11184467 w 11725275"/>
              <a:gd name="connsiteY284" fmla="*/ 409575 h 2405063"/>
              <a:gd name="connsiteX285" fmla="*/ 11121496 w 11725275"/>
              <a:gd name="connsiteY285" fmla="*/ 408782 h 2405063"/>
              <a:gd name="connsiteX286" fmla="*/ 11057467 w 11725275"/>
              <a:gd name="connsiteY286" fmla="*/ 407988 h 2405063"/>
              <a:gd name="connsiteX287" fmla="*/ 10993967 w 11725275"/>
              <a:gd name="connsiteY287" fmla="*/ 407194 h 2405063"/>
              <a:gd name="connsiteX288" fmla="*/ 10929408 w 11725275"/>
              <a:gd name="connsiteY288" fmla="*/ 407194 h 2405063"/>
              <a:gd name="connsiteX289" fmla="*/ 10864321 w 11725275"/>
              <a:gd name="connsiteY289" fmla="*/ 406400 h 2405063"/>
              <a:gd name="connsiteX290" fmla="*/ 10799762 w 11725275"/>
              <a:gd name="connsiteY290" fmla="*/ 406400 h 2405063"/>
              <a:gd name="connsiteX291" fmla="*/ 10735204 w 11725275"/>
              <a:gd name="connsiteY291" fmla="*/ 406400 h 2405063"/>
              <a:gd name="connsiteX292" fmla="*/ 10670646 w 11725275"/>
              <a:gd name="connsiteY292" fmla="*/ 406400 h 2405063"/>
              <a:gd name="connsiteX293" fmla="*/ 10607146 w 11725275"/>
              <a:gd name="connsiteY293" fmla="*/ 406400 h 2405063"/>
              <a:gd name="connsiteX294" fmla="*/ 10544175 w 11725275"/>
              <a:gd name="connsiteY294" fmla="*/ 406400 h 2405063"/>
              <a:gd name="connsiteX295" fmla="*/ 10482262 w 11725275"/>
              <a:gd name="connsiteY295" fmla="*/ 406400 h 2405063"/>
              <a:gd name="connsiteX296" fmla="*/ 10420879 w 11725275"/>
              <a:gd name="connsiteY296" fmla="*/ 406400 h 2405063"/>
              <a:gd name="connsiteX297" fmla="*/ 9417579 w 11725275"/>
              <a:gd name="connsiteY297" fmla="*/ 411956 h 2405063"/>
              <a:gd name="connsiteX298" fmla="*/ 9337675 w 11725275"/>
              <a:gd name="connsiteY298" fmla="*/ 412750 h 2405063"/>
              <a:gd name="connsiteX299" fmla="*/ 9282642 w 11725275"/>
              <a:gd name="connsiteY299" fmla="*/ 411163 h 2405063"/>
              <a:gd name="connsiteX300" fmla="*/ 9246129 w 11725275"/>
              <a:gd name="connsiteY300" fmla="*/ 408782 h 2405063"/>
              <a:gd name="connsiteX301" fmla="*/ 9223375 w 11725275"/>
              <a:gd name="connsiteY301" fmla="*/ 406400 h 2405063"/>
              <a:gd name="connsiteX302" fmla="*/ 9207500 w 11725275"/>
              <a:gd name="connsiteY302" fmla="*/ 402432 h 2405063"/>
              <a:gd name="connsiteX303" fmla="*/ 9193212 w 11725275"/>
              <a:gd name="connsiteY303" fmla="*/ 400844 h 2405063"/>
              <a:gd name="connsiteX304" fmla="*/ 9185275 w 11725275"/>
              <a:gd name="connsiteY304" fmla="*/ 398463 h 2405063"/>
              <a:gd name="connsiteX305" fmla="*/ 9175750 w 11725275"/>
              <a:gd name="connsiteY305" fmla="*/ 398463 h 2405063"/>
              <a:gd name="connsiteX306" fmla="*/ 9163050 w 11725275"/>
              <a:gd name="connsiteY306" fmla="*/ 397669 h 2405063"/>
              <a:gd name="connsiteX307" fmla="*/ 9147704 w 11725275"/>
              <a:gd name="connsiteY307" fmla="*/ 397669 h 2405063"/>
              <a:gd name="connsiteX308" fmla="*/ 9130242 w 11725275"/>
              <a:gd name="connsiteY308" fmla="*/ 398463 h 2405063"/>
              <a:gd name="connsiteX309" fmla="*/ 9114896 w 11725275"/>
              <a:gd name="connsiteY309" fmla="*/ 399256 h 2405063"/>
              <a:gd name="connsiteX310" fmla="*/ 9101138 w 11725275"/>
              <a:gd name="connsiteY310" fmla="*/ 401638 h 2405063"/>
              <a:gd name="connsiteX311" fmla="*/ 9086850 w 11725275"/>
              <a:gd name="connsiteY311" fmla="*/ 403225 h 2405063"/>
              <a:gd name="connsiteX312" fmla="*/ 9070975 w 11725275"/>
              <a:gd name="connsiteY312" fmla="*/ 404813 h 2405063"/>
              <a:gd name="connsiteX313" fmla="*/ 9051925 w 11725275"/>
              <a:gd name="connsiteY313" fmla="*/ 406400 h 2405063"/>
              <a:gd name="connsiteX314" fmla="*/ 9028642 w 11725275"/>
              <a:gd name="connsiteY314" fmla="*/ 407988 h 2405063"/>
              <a:gd name="connsiteX315" fmla="*/ 8999008 w 11725275"/>
              <a:gd name="connsiteY315" fmla="*/ 408782 h 2405063"/>
              <a:gd name="connsiteX316" fmla="*/ 8617479 w 11725275"/>
              <a:gd name="connsiteY316" fmla="*/ 407194 h 2405063"/>
              <a:gd name="connsiteX317" fmla="*/ 8569854 w 11725275"/>
              <a:gd name="connsiteY317" fmla="*/ 406400 h 2405063"/>
              <a:gd name="connsiteX318" fmla="*/ 8528050 w 11725275"/>
              <a:gd name="connsiteY318" fmla="*/ 406400 h 2405063"/>
              <a:gd name="connsiteX319" fmla="*/ 8489950 w 11725275"/>
              <a:gd name="connsiteY319" fmla="*/ 407988 h 2405063"/>
              <a:gd name="connsiteX320" fmla="*/ 8453967 w 11725275"/>
              <a:gd name="connsiteY320" fmla="*/ 409575 h 2405063"/>
              <a:gd name="connsiteX321" fmla="*/ 8417454 w 11725275"/>
              <a:gd name="connsiteY321" fmla="*/ 413544 h 2405063"/>
              <a:gd name="connsiteX322" fmla="*/ 8379354 w 11725275"/>
              <a:gd name="connsiteY322" fmla="*/ 416719 h 2405063"/>
              <a:gd name="connsiteX323" fmla="*/ 8337550 w 11725275"/>
              <a:gd name="connsiteY323" fmla="*/ 418307 h 2405063"/>
              <a:gd name="connsiteX324" fmla="*/ 8289925 w 11725275"/>
              <a:gd name="connsiteY324" fmla="*/ 419894 h 2405063"/>
              <a:gd name="connsiteX325" fmla="*/ 7835371 w 11725275"/>
              <a:gd name="connsiteY325" fmla="*/ 430213 h 2405063"/>
              <a:gd name="connsiteX326" fmla="*/ 7823200 w 11725275"/>
              <a:gd name="connsiteY326" fmla="*/ 431007 h 2405063"/>
              <a:gd name="connsiteX327" fmla="*/ 7815792 w 11725275"/>
              <a:gd name="connsiteY327" fmla="*/ 432594 h 2405063"/>
              <a:gd name="connsiteX328" fmla="*/ 7812088 w 11725275"/>
              <a:gd name="connsiteY328" fmla="*/ 432594 h 2405063"/>
              <a:gd name="connsiteX329" fmla="*/ 7809971 w 11725275"/>
              <a:gd name="connsiteY329" fmla="*/ 433388 h 2405063"/>
              <a:gd name="connsiteX330" fmla="*/ 7806796 w 11725275"/>
              <a:gd name="connsiteY330" fmla="*/ 433388 h 2405063"/>
              <a:gd name="connsiteX331" fmla="*/ 7801504 w 11725275"/>
              <a:gd name="connsiteY331" fmla="*/ 434975 h 2405063"/>
              <a:gd name="connsiteX332" fmla="*/ 7793038 w 11725275"/>
              <a:gd name="connsiteY332" fmla="*/ 438150 h 2405063"/>
              <a:gd name="connsiteX333" fmla="*/ 7778221 w 11725275"/>
              <a:gd name="connsiteY333" fmla="*/ 441325 h 2405063"/>
              <a:gd name="connsiteX334" fmla="*/ 7772400 w 11725275"/>
              <a:gd name="connsiteY334" fmla="*/ 443706 h 2405063"/>
              <a:gd name="connsiteX335" fmla="*/ 7764463 w 11725275"/>
              <a:gd name="connsiteY335" fmla="*/ 446088 h 2405063"/>
              <a:gd name="connsiteX336" fmla="*/ 7757054 w 11725275"/>
              <a:gd name="connsiteY336" fmla="*/ 447675 h 2405063"/>
              <a:gd name="connsiteX337" fmla="*/ 7752821 w 11725275"/>
              <a:gd name="connsiteY337" fmla="*/ 450056 h 2405063"/>
              <a:gd name="connsiteX338" fmla="*/ 7727950 w 11725275"/>
              <a:gd name="connsiteY338" fmla="*/ 457994 h 2405063"/>
              <a:gd name="connsiteX339" fmla="*/ 7734829 w 11725275"/>
              <a:gd name="connsiteY339" fmla="*/ 460375 h 2405063"/>
              <a:gd name="connsiteX340" fmla="*/ 7741709 w 11725275"/>
              <a:gd name="connsiteY340" fmla="*/ 461169 h 2405063"/>
              <a:gd name="connsiteX341" fmla="*/ 7748059 w 11725275"/>
              <a:gd name="connsiteY341" fmla="*/ 462757 h 2405063"/>
              <a:gd name="connsiteX342" fmla="*/ 7755467 w 11725275"/>
              <a:gd name="connsiteY342" fmla="*/ 463550 h 2405063"/>
              <a:gd name="connsiteX343" fmla="*/ 7762346 w 11725275"/>
              <a:gd name="connsiteY343" fmla="*/ 465931 h 2405063"/>
              <a:gd name="connsiteX344" fmla="*/ 7769225 w 11725275"/>
              <a:gd name="connsiteY344" fmla="*/ 467519 h 2405063"/>
              <a:gd name="connsiteX345" fmla="*/ 7890934 w 11725275"/>
              <a:gd name="connsiteY345" fmla="*/ 477044 h 2405063"/>
              <a:gd name="connsiteX346" fmla="*/ 7886171 w 11725275"/>
              <a:gd name="connsiteY346" fmla="*/ 476250 h 2405063"/>
              <a:gd name="connsiteX347" fmla="*/ 7875059 w 11725275"/>
              <a:gd name="connsiteY347" fmla="*/ 472281 h 2405063"/>
              <a:gd name="connsiteX348" fmla="*/ 7868179 w 11725275"/>
              <a:gd name="connsiteY348" fmla="*/ 468313 h 2405063"/>
              <a:gd name="connsiteX349" fmla="*/ 7861829 w 11725275"/>
              <a:gd name="connsiteY349" fmla="*/ 462757 h 2405063"/>
              <a:gd name="connsiteX350" fmla="*/ 7858654 w 11725275"/>
              <a:gd name="connsiteY350" fmla="*/ 459581 h 2405063"/>
              <a:gd name="connsiteX351" fmla="*/ 7856009 w 11725275"/>
              <a:gd name="connsiteY351" fmla="*/ 455613 h 2405063"/>
              <a:gd name="connsiteX352" fmla="*/ 7853892 w 11725275"/>
              <a:gd name="connsiteY352" fmla="*/ 450850 h 2405063"/>
              <a:gd name="connsiteX353" fmla="*/ 7852304 w 11725275"/>
              <a:gd name="connsiteY353" fmla="*/ 446088 h 2405063"/>
              <a:gd name="connsiteX354" fmla="*/ 7868179 w 11725275"/>
              <a:gd name="connsiteY354" fmla="*/ 449263 h 2405063"/>
              <a:gd name="connsiteX355" fmla="*/ 7886171 w 11725275"/>
              <a:gd name="connsiteY355" fmla="*/ 451644 h 2405063"/>
              <a:gd name="connsiteX356" fmla="*/ 7904163 w 11725275"/>
              <a:gd name="connsiteY356" fmla="*/ 454819 h 2405063"/>
              <a:gd name="connsiteX357" fmla="*/ 7922684 w 11725275"/>
              <a:gd name="connsiteY357" fmla="*/ 456406 h 2405063"/>
              <a:gd name="connsiteX358" fmla="*/ 7942263 w 11725275"/>
              <a:gd name="connsiteY358" fmla="*/ 457994 h 2405063"/>
              <a:gd name="connsiteX359" fmla="*/ 7961313 w 11725275"/>
              <a:gd name="connsiteY359" fmla="*/ 460375 h 2405063"/>
              <a:gd name="connsiteX360" fmla="*/ 7980363 w 11725275"/>
              <a:gd name="connsiteY360" fmla="*/ 461963 h 2405063"/>
              <a:gd name="connsiteX361" fmla="*/ 7999413 w 11725275"/>
              <a:gd name="connsiteY361" fmla="*/ 463550 h 2405063"/>
              <a:gd name="connsiteX362" fmla="*/ 8001529 w 11725275"/>
              <a:gd name="connsiteY362" fmla="*/ 466725 h 2405063"/>
              <a:gd name="connsiteX363" fmla="*/ 8002588 w 11725275"/>
              <a:gd name="connsiteY363" fmla="*/ 469107 h 2405063"/>
              <a:gd name="connsiteX364" fmla="*/ 8002588 w 11725275"/>
              <a:gd name="connsiteY364" fmla="*/ 471488 h 2405063"/>
              <a:gd name="connsiteX365" fmla="*/ 8001000 w 11725275"/>
              <a:gd name="connsiteY365" fmla="*/ 473075 h 2405063"/>
              <a:gd name="connsiteX366" fmla="*/ 7996767 w 11725275"/>
              <a:gd name="connsiteY366" fmla="*/ 473869 h 2405063"/>
              <a:gd name="connsiteX367" fmla="*/ 7989888 w 11725275"/>
              <a:gd name="connsiteY367" fmla="*/ 473869 h 2405063"/>
              <a:gd name="connsiteX368" fmla="*/ 7983538 w 11725275"/>
              <a:gd name="connsiteY368" fmla="*/ 473869 h 2405063"/>
              <a:gd name="connsiteX369" fmla="*/ 7979304 w 11725275"/>
              <a:gd name="connsiteY369" fmla="*/ 474663 h 2405063"/>
              <a:gd name="connsiteX370" fmla="*/ 7977717 w 11725275"/>
              <a:gd name="connsiteY370" fmla="*/ 476250 h 2405063"/>
              <a:gd name="connsiteX371" fmla="*/ 7976659 w 11725275"/>
              <a:gd name="connsiteY371" fmla="*/ 477838 h 2405063"/>
              <a:gd name="connsiteX372" fmla="*/ 7978246 w 11725275"/>
              <a:gd name="connsiteY372" fmla="*/ 479425 h 2405063"/>
              <a:gd name="connsiteX373" fmla="*/ 7980363 w 11725275"/>
              <a:gd name="connsiteY373" fmla="*/ 483394 h 2405063"/>
              <a:gd name="connsiteX374" fmla="*/ 8004704 w 11725275"/>
              <a:gd name="connsiteY374" fmla="*/ 482600 h 2405063"/>
              <a:gd name="connsiteX375" fmla="*/ 8023225 w 11725275"/>
              <a:gd name="connsiteY375" fmla="*/ 482600 h 2405063"/>
              <a:gd name="connsiteX376" fmla="*/ 8037513 w 11725275"/>
              <a:gd name="connsiteY376" fmla="*/ 481013 h 2405063"/>
              <a:gd name="connsiteX377" fmla="*/ 8050213 w 11725275"/>
              <a:gd name="connsiteY377" fmla="*/ 478631 h 2405063"/>
              <a:gd name="connsiteX378" fmla="*/ 8061325 w 11725275"/>
              <a:gd name="connsiteY378" fmla="*/ 476250 h 2405063"/>
              <a:gd name="connsiteX379" fmla="*/ 8071909 w 11725275"/>
              <a:gd name="connsiteY379" fmla="*/ 472281 h 2405063"/>
              <a:gd name="connsiteX380" fmla="*/ 8085137 w 11725275"/>
              <a:gd name="connsiteY380" fmla="*/ 467519 h 2405063"/>
              <a:gd name="connsiteX381" fmla="*/ 8102071 w 11725275"/>
              <a:gd name="connsiteY381" fmla="*/ 461169 h 2405063"/>
              <a:gd name="connsiteX382" fmla="*/ 8117417 w 11725275"/>
              <a:gd name="connsiteY382" fmla="*/ 454819 h 2405063"/>
              <a:gd name="connsiteX383" fmla="*/ 8124524 w 11725275"/>
              <a:gd name="connsiteY383" fmla="*/ 451858 h 2405063"/>
              <a:gd name="connsiteX384" fmla="*/ 8128529 w 11725275"/>
              <a:gd name="connsiteY384" fmla="*/ 455613 h 2405063"/>
              <a:gd name="connsiteX385" fmla="*/ 8130646 w 11725275"/>
              <a:gd name="connsiteY385" fmla="*/ 457994 h 2405063"/>
              <a:gd name="connsiteX386" fmla="*/ 8130646 w 11725275"/>
              <a:gd name="connsiteY386" fmla="*/ 459581 h 2405063"/>
              <a:gd name="connsiteX387" fmla="*/ 8130117 w 11725275"/>
              <a:gd name="connsiteY387" fmla="*/ 461169 h 2405063"/>
              <a:gd name="connsiteX388" fmla="*/ 8128000 w 11725275"/>
              <a:gd name="connsiteY388" fmla="*/ 461963 h 2405063"/>
              <a:gd name="connsiteX389" fmla="*/ 8124825 w 11725275"/>
              <a:gd name="connsiteY389" fmla="*/ 465138 h 2405063"/>
              <a:gd name="connsiteX390" fmla="*/ 8122709 w 11725275"/>
              <a:gd name="connsiteY390" fmla="*/ 468313 h 2405063"/>
              <a:gd name="connsiteX391" fmla="*/ 8119533 w 11725275"/>
              <a:gd name="connsiteY391" fmla="*/ 474663 h 2405063"/>
              <a:gd name="connsiteX392" fmla="*/ 8115829 w 11725275"/>
              <a:gd name="connsiteY392" fmla="*/ 484981 h 2405063"/>
              <a:gd name="connsiteX393" fmla="*/ 8112654 w 11725275"/>
              <a:gd name="connsiteY393" fmla="*/ 493713 h 2405063"/>
              <a:gd name="connsiteX394" fmla="*/ 8111067 w 11725275"/>
              <a:gd name="connsiteY394" fmla="*/ 497682 h 2405063"/>
              <a:gd name="connsiteX395" fmla="*/ 8110009 w 11725275"/>
              <a:gd name="connsiteY395" fmla="*/ 500063 h 2405063"/>
              <a:gd name="connsiteX396" fmla="*/ 8111067 w 11725275"/>
              <a:gd name="connsiteY396" fmla="*/ 502444 h 2405063"/>
              <a:gd name="connsiteX397" fmla="*/ 8112654 w 11725275"/>
              <a:gd name="connsiteY397" fmla="*/ 504032 h 2405063"/>
              <a:gd name="connsiteX398" fmla="*/ 8115300 w 11725275"/>
              <a:gd name="connsiteY398" fmla="*/ 505619 h 2405063"/>
              <a:gd name="connsiteX399" fmla="*/ 8119533 w 11725275"/>
              <a:gd name="connsiteY399" fmla="*/ 506413 h 2405063"/>
              <a:gd name="connsiteX400" fmla="*/ 8125354 w 11725275"/>
              <a:gd name="connsiteY400" fmla="*/ 508000 h 2405063"/>
              <a:gd name="connsiteX401" fmla="*/ 8134350 w 11725275"/>
              <a:gd name="connsiteY401" fmla="*/ 508794 h 2405063"/>
              <a:gd name="connsiteX402" fmla="*/ 8157104 w 11725275"/>
              <a:gd name="connsiteY402" fmla="*/ 509588 h 2405063"/>
              <a:gd name="connsiteX403" fmla="*/ 8190971 w 11725275"/>
              <a:gd name="connsiteY403" fmla="*/ 509588 h 2405063"/>
              <a:gd name="connsiteX404" fmla="*/ 8195733 w 11725275"/>
              <a:gd name="connsiteY404" fmla="*/ 500856 h 2405063"/>
              <a:gd name="connsiteX405" fmla="*/ 8198909 w 11725275"/>
              <a:gd name="connsiteY405" fmla="*/ 493713 h 2405063"/>
              <a:gd name="connsiteX406" fmla="*/ 8201025 w 11725275"/>
              <a:gd name="connsiteY406" fmla="*/ 490538 h 2405063"/>
              <a:gd name="connsiteX407" fmla="*/ 8204200 w 11725275"/>
              <a:gd name="connsiteY407" fmla="*/ 488950 h 2405063"/>
              <a:gd name="connsiteX408" fmla="*/ 8207904 w 11725275"/>
              <a:gd name="connsiteY408" fmla="*/ 487363 h 2405063"/>
              <a:gd name="connsiteX409" fmla="*/ 8213725 w 11725275"/>
              <a:gd name="connsiteY409" fmla="*/ 486569 h 2405063"/>
              <a:gd name="connsiteX410" fmla="*/ 8221663 w 11725275"/>
              <a:gd name="connsiteY410" fmla="*/ 484981 h 2405063"/>
              <a:gd name="connsiteX411" fmla="*/ 8232775 w 11725275"/>
              <a:gd name="connsiteY411" fmla="*/ 484981 h 2405063"/>
              <a:gd name="connsiteX412" fmla="*/ 8246533 w 11725275"/>
              <a:gd name="connsiteY412" fmla="*/ 484981 h 2405063"/>
              <a:gd name="connsiteX413" fmla="*/ 8263467 w 11725275"/>
              <a:gd name="connsiteY413" fmla="*/ 487363 h 2405063"/>
              <a:gd name="connsiteX414" fmla="*/ 8311091 w 11725275"/>
              <a:gd name="connsiteY414" fmla="*/ 490538 h 2405063"/>
              <a:gd name="connsiteX415" fmla="*/ 8378296 w 11725275"/>
              <a:gd name="connsiteY415" fmla="*/ 496094 h 2405063"/>
              <a:gd name="connsiteX416" fmla="*/ 8374063 w 11725275"/>
              <a:gd name="connsiteY416" fmla="*/ 492919 h 2405063"/>
              <a:gd name="connsiteX417" fmla="*/ 8369829 w 11725275"/>
              <a:gd name="connsiteY417" fmla="*/ 488950 h 2405063"/>
              <a:gd name="connsiteX418" fmla="*/ 8365067 w 11725275"/>
              <a:gd name="connsiteY418" fmla="*/ 486569 h 2405063"/>
              <a:gd name="connsiteX419" fmla="*/ 8360304 w 11725275"/>
              <a:gd name="connsiteY419" fmla="*/ 483394 h 2405063"/>
              <a:gd name="connsiteX420" fmla="*/ 8349191 w 11725275"/>
              <a:gd name="connsiteY420" fmla="*/ 478631 h 2405063"/>
              <a:gd name="connsiteX421" fmla="*/ 8337550 w 11725275"/>
              <a:gd name="connsiteY421" fmla="*/ 476250 h 2405063"/>
              <a:gd name="connsiteX422" fmla="*/ 8307917 w 11725275"/>
              <a:gd name="connsiteY422" fmla="*/ 472281 h 2405063"/>
              <a:gd name="connsiteX423" fmla="*/ 8271933 w 11725275"/>
              <a:gd name="connsiteY423" fmla="*/ 469107 h 2405063"/>
              <a:gd name="connsiteX424" fmla="*/ 8280929 w 11725275"/>
              <a:gd name="connsiteY424" fmla="*/ 466725 h 2405063"/>
              <a:gd name="connsiteX425" fmla="*/ 8290983 w 11725275"/>
              <a:gd name="connsiteY425" fmla="*/ 465138 h 2405063"/>
              <a:gd name="connsiteX426" fmla="*/ 8303683 w 11725275"/>
              <a:gd name="connsiteY426" fmla="*/ 463550 h 2405063"/>
              <a:gd name="connsiteX427" fmla="*/ 8316913 w 11725275"/>
              <a:gd name="connsiteY427" fmla="*/ 463550 h 2405063"/>
              <a:gd name="connsiteX428" fmla="*/ 8347604 w 11725275"/>
              <a:gd name="connsiteY428" fmla="*/ 463550 h 2405063"/>
              <a:gd name="connsiteX429" fmla="*/ 8380413 w 11725275"/>
              <a:gd name="connsiteY429" fmla="*/ 465931 h 2405063"/>
              <a:gd name="connsiteX430" fmla="*/ 8414279 w 11725275"/>
              <a:gd name="connsiteY430" fmla="*/ 469107 h 2405063"/>
              <a:gd name="connsiteX431" fmla="*/ 8447088 w 11725275"/>
              <a:gd name="connsiteY431" fmla="*/ 473075 h 2405063"/>
              <a:gd name="connsiteX432" fmla="*/ 8478308 w 11725275"/>
              <a:gd name="connsiteY432" fmla="*/ 478631 h 2405063"/>
              <a:gd name="connsiteX433" fmla="*/ 8503179 w 11725275"/>
              <a:gd name="connsiteY433" fmla="*/ 484981 h 2405063"/>
              <a:gd name="connsiteX434" fmla="*/ 8460317 w 11725275"/>
              <a:gd name="connsiteY434" fmla="*/ 492125 h 2405063"/>
              <a:gd name="connsiteX435" fmla="*/ 8456612 w 11725275"/>
              <a:gd name="connsiteY435" fmla="*/ 493713 h 2405063"/>
              <a:gd name="connsiteX436" fmla="*/ 8454496 w 11725275"/>
              <a:gd name="connsiteY436" fmla="*/ 495300 h 2405063"/>
              <a:gd name="connsiteX437" fmla="*/ 8453438 w 11725275"/>
              <a:gd name="connsiteY437" fmla="*/ 497682 h 2405063"/>
              <a:gd name="connsiteX438" fmla="*/ 8451850 w 11725275"/>
              <a:gd name="connsiteY438" fmla="*/ 499269 h 2405063"/>
              <a:gd name="connsiteX439" fmla="*/ 8448675 w 11725275"/>
              <a:gd name="connsiteY439" fmla="*/ 504825 h 2405063"/>
              <a:gd name="connsiteX440" fmla="*/ 8443912 w 11725275"/>
              <a:gd name="connsiteY440" fmla="*/ 514350 h 2405063"/>
              <a:gd name="connsiteX441" fmla="*/ 8559271 w 11725275"/>
              <a:gd name="connsiteY441" fmla="*/ 500063 h 2405063"/>
              <a:gd name="connsiteX442" fmla="*/ 8593138 w 11725275"/>
              <a:gd name="connsiteY442" fmla="*/ 490538 h 2405063"/>
              <a:gd name="connsiteX443" fmla="*/ 8620125 w 11725275"/>
              <a:gd name="connsiteY443" fmla="*/ 483394 h 2405063"/>
              <a:gd name="connsiteX444" fmla="*/ 8641292 w 11725275"/>
              <a:gd name="connsiteY444" fmla="*/ 478631 h 2405063"/>
              <a:gd name="connsiteX445" fmla="*/ 8658225 w 11725275"/>
              <a:gd name="connsiteY445" fmla="*/ 474663 h 2405063"/>
              <a:gd name="connsiteX446" fmla="*/ 8670925 w 11725275"/>
              <a:gd name="connsiteY446" fmla="*/ 473869 h 2405063"/>
              <a:gd name="connsiteX447" fmla="*/ 8680979 w 11725275"/>
              <a:gd name="connsiteY447" fmla="*/ 473075 h 2405063"/>
              <a:gd name="connsiteX448" fmla="*/ 8688917 w 11725275"/>
              <a:gd name="connsiteY448" fmla="*/ 473869 h 2405063"/>
              <a:gd name="connsiteX449" fmla="*/ 8695796 w 11725275"/>
              <a:gd name="connsiteY449" fmla="*/ 476250 h 2405063"/>
              <a:gd name="connsiteX450" fmla="*/ 8709554 w 11725275"/>
              <a:gd name="connsiteY450" fmla="*/ 482600 h 2405063"/>
              <a:gd name="connsiteX451" fmla="*/ 8729662 w 11725275"/>
              <a:gd name="connsiteY451" fmla="*/ 488950 h 2405063"/>
              <a:gd name="connsiteX452" fmla="*/ 8743950 w 11725275"/>
              <a:gd name="connsiteY452" fmla="*/ 492919 h 2405063"/>
              <a:gd name="connsiteX453" fmla="*/ 8763000 w 11725275"/>
              <a:gd name="connsiteY453" fmla="*/ 495300 h 2405063"/>
              <a:gd name="connsiteX454" fmla="*/ 8787342 w 11725275"/>
              <a:gd name="connsiteY454" fmla="*/ 498475 h 2405063"/>
              <a:gd name="connsiteX455" fmla="*/ 8817504 w 11725275"/>
              <a:gd name="connsiteY455" fmla="*/ 499269 h 2405063"/>
              <a:gd name="connsiteX456" fmla="*/ 8841846 w 11725275"/>
              <a:gd name="connsiteY456" fmla="*/ 499269 h 2405063"/>
              <a:gd name="connsiteX457" fmla="*/ 8871479 w 11725275"/>
              <a:gd name="connsiteY457" fmla="*/ 498475 h 2405063"/>
              <a:gd name="connsiteX458" fmla="*/ 8905875 w 11725275"/>
              <a:gd name="connsiteY458" fmla="*/ 497682 h 2405063"/>
              <a:gd name="connsiteX459" fmla="*/ 8941858 w 11725275"/>
              <a:gd name="connsiteY459" fmla="*/ 496094 h 2405063"/>
              <a:gd name="connsiteX460" fmla="*/ 8977312 w 11725275"/>
              <a:gd name="connsiteY460" fmla="*/ 495300 h 2405063"/>
              <a:gd name="connsiteX461" fmla="*/ 9009592 w 11725275"/>
              <a:gd name="connsiteY461" fmla="*/ 496094 h 2405063"/>
              <a:gd name="connsiteX462" fmla="*/ 9023879 w 11725275"/>
              <a:gd name="connsiteY462" fmla="*/ 497682 h 2405063"/>
              <a:gd name="connsiteX463" fmla="*/ 9037108 w 11725275"/>
              <a:gd name="connsiteY463" fmla="*/ 499269 h 2405063"/>
              <a:gd name="connsiteX464" fmla="*/ 9048221 w 11725275"/>
              <a:gd name="connsiteY464" fmla="*/ 500856 h 2405063"/>
              <a:gd name="connsiteX465" fmla="*/ 9057217 w 11725275"/>
              <a:gd name="connsiteY465" fmla="*/ 504032 h 2405063"/>
              <a:gd name="connsiteX466" fmla="*/ 9069388 w 11725275"/>
              <a:gd name="connsiteY466" fmla="*/ 515144 h 2405063"/>
              <a:gd name="connsiteX467" fmla="*/ 9082088 w 11725275"/>
              <a:gd name="connsiteY467" fmla="*/ 509588 h 2405063"/>
              <a:gd name="connsiteX468" fmla="*/ 9095317 w 11725275"/>
              <a:gd name="connsiteY468" fmla="*/ 504825 h 2405063"/>
              <a:gd name="connsiteX469" fmla="*/ 9109075 w 11725275"/>
              <a:gd name="connsiteY469" fmla="*/ 500856 h 2405063"/>
              <a:gd name="connsiteX470" fmla="*/ 9123892 w 11725275"/>
              <a:gd name="connsiteY470" fmla="*/ 498475 h 2405063"/>
              <a:gd name="connsiteX471" fmla="*/ 9138179 w 11725275"/>
              <a:gd name="connsiteY471" fmla="*/ 496094 h 2405063"/>
              <a:gd name="connsiteX472" fmla="*/ 9153525 w 11725275"/>
              <a:gd name="connsiteY472" fmla="*/ 494506 h 2405063"/>
              <a:gd name="connsiteX473" fmla="*/ 9169929 w 11725275"/>
              <a:gd name="connsiteY473" fmla="*/ 494506 h 2405063"/>
              <a:gd name="connsiteX474" fmla="*/ 9186862 w 11725275"/>
              <a:gd name="connsiteY474" fmla="*/ 494506 h 2405063"/>
              <a:gd name="connsiteX475" fmla="*/ 9221788 w 11725275"/>
              <a:gd name="connsiteY475" fmla="*/ 495300 h 2405063"/>
              <a:gd name="connsiteX476" fmla="*/ 9259358 w 11725275"/>
              <a:gd name="connsiteY476" fmla="*/ 497682 h 2405063"/>
              <a:gd name="connsiteX477" fmla="*/ 9299046 w 11725275"/>
              <a:gd name="connsiteY477" fmla="*/ 499269 h 2405063"/>
              <a:gd name="connsiteX478" fmla="*/ 9340850 w 11725275"/>
              <a:gd name="connsiteY478" fmla="*/ 500856 h 2405063"/>
              <a:gd name="connsiteX479" fmla="*/ 9338204 w 11725275"/>
              <a:gd name="connsiteY479" fmla="*/ 471488 h 2405063"/>
              <a:gd name="connsiteX480" fmla="*/ 9463088 w 11725275"/>
              <a:gd name="connsiteY480" fmla="*/ 469107 h 2405063"/>
              <a:gd name="connsiteX481" fmla="*/ 9454092 w 11725275"/>
              <a:gd name="connsiteY481" fmla="*/ 483394 h 2405063"/>
              <a:gd name="connsiteX482" fmla="*/ 9449329 w 11725275"/>
              <a:gd name="connsiteY482" fmla="*/ 489744 h 2405063"/>
              <a:gd name="connsiteX483" fmla="*/ 9447742 w 11725275"/>
              <a:gd name="connsiteY483" fmla="*/ 490538 h 2405063"/>
              <a:gd name="connsiteX484" fmla="*/ 9446154 w 11725275"/>
              <a:gd name="connsiteY484" fmla="*/ 490538 h 2405063"/>
              <a:gd name="connsiteX485" fmla="*/ 9445625 w 11725275"/>
              <a:gd name="connsiteY485" fmla="*/ 489744 h 2405063"/>
              <a:gd name="connsiteX486" fmla="*/ 9444567 w 11725275"/>
              <a:gd name="connsiteY486" fmla="*/ 488950 h 2405063"/>
              <a:gd name="connsiteX487" fmla="*/ 9444038 w 11725275"/>
              <a:gd name="connsiteY487" fmla="*/ 488950 h 2405063"/>
              <a:gd name="connsiteX488" fmla="*/ 9442450 w 11725275"/>
              <a:gd name="connsiteY488" fmla="*/ 488950 h 2405063"/>
              <a:gd name="connsiteX489" fmla="*/ 9440862 w 11725275"/>
              <a:gd name="connsiteY489" fmla="*/ 489744 h 2405063"/>
              <a:gd name="connsiteX490" fmla="*/ 9435042 w 11725275"/>
              <a:gd name="connsiteY490" fmla="*/ 496094 h 2405063"/>
              <a:gd name="connsiteX491" fmla="*/ 9424988 w 11725275"/>
              <a:gd name="connsiteY491" fmla="*/ 509588 h 2405063"/>
              <a:gd name="connsiteX492" fmla="*/ 9463617 w 11725275"/>
              <a:gd name="connsiteY492" fmla="*/ 509588 h 2405063"/>
              <a:gd name="connsiteX493" fmla="*/ 9488488 w 11725275"/>
              <a:gd name="connsiteY493" fmla="*/ 509588 h 2405063"/>
              <a:gd name="connsiteX494" fmla="*/ 9497483 w 11725275"/>
              <a:gd name="connsiteY494" fmla="*/ 509588 h 2405063"/>
              <a:gd name="connsiteX495" fmla="*/ 9503833 w 11725275"/>
              <a:gd name="connsiteY495" fmla="*/ 510381 h 2405063"/>
              <a:gd name="connsiteX496" fmla="*/ 9508596 w 11725275"/>
              <a:gd name="connsiteY496" fmla="*/ 511969 h 2405063"/>
              <a:gd name="connsiteX497" fmla="*/ 9512300 w 11725275"/>
              <a:gd name="connsiteY497" fmla="*/ 513557 h 2405063"/>
              <a:gd name="connsiteX498" fmla="*/ 9514417 w 11725275"/>
              <a:gd name="connsiteY498" fmla="*/ 515144 h 2405063"/>
              <a:gd name="connsiteX499" fmla="*/ 9516004 w 11725275"/>
              <a:gd name="connsiteY499" fmla="*/ 516731 h 2405063"/>
              <a:gd name="connsiteX500" fmla="*/ 9516533 w 11725275"/>
              <a:gd name="connsiteY500" fmla="*/ 519907 h 2405063"/>
              <a:gd name="connsiteX501" fmla="*/ 9518121 w 11725275"/>
              <a:gd name="connsiteY501" fmla="*/ 521494 h 2405063"/>
              <a:gd name="connsiteX502" fmla="*/ 9519708 w 11725275"/>
              <a:gd name="connsiteY502" fmla="*/ 525463 h 2405063"/>
              <a:gd name="connsiteX503" fmla="*/ 9522354 w 11725275"/>
              <a:gd name="connsiteY503" fmla="*/ 529431 h 2405063"/>
              <a:gd name="connsiteX504" fmla="*/ 9526058 w 11725275"/>
              <a:gd name="connsiteY504" fmla="*/ 532606 h 2405063"/>
              <a:gd name="connsiteX505" fmla="*/ 9531350 w 11725275"/>
              <a:gd name="connsiteY505" fmla="*/ 536575 h 2405063"/>
              <a:gd name="connsiteX506" fmla="*/ 9644062 w 11725275"/>
              <a:gd name="connsiteY506" fmla="*/ 521494 h 2405063"/>
              <a:gd name="connsiteX507" fmla="*/ 9685338 w 11725275"/>
              <a:gd name="connsiteY507" fmla="*/ 520700 h 2405063"/>
              <a:gd name="connsiteX508" fmla="*/ 9707562 w 11725275"/>
              <a:gd name="connsiteY508" fmla="*/ 519907 h 2405063"/>
              <a:gd name="connsiteX509" fmla="*/ 9716558 w 11725275"/>
              <a:gd name="connsiteY509" fmla="*/ 519907 h 2405063"/>
              <a:gd name="connsiteX510" fmla="*/ 9717088 w 11725275"/>
              <a:gd name="connsiteY510" fmla="*/ 519113 h 2405063"/>
              <a:gd name="connsiteX511" fmla="*/ 9716029 w 11725275"/>
              <a:gd name="connsiteY511" fmla="*/ 519113 h 2405063"/>
              <a:gd name="connsiteX512" fmla="*/ 9714971 w 11725275"/>
              <a:gd name="connsiteY512" fmla="*/ 517525 h 2405063"/>
              <a:gd name="connsiteX513" fmla="*/ 9713912 w 11725275"/>
              <a:gd name="connsiteY513" fmla="*/ 516731 h 2405063"/>
              <a:gd name="connsiteX514" fmla="*/ 9714442 w 11725275"/>
              <a:gd name="connsiteY514" fmla="*/ 515938 h 2405063"/>
              <a:gd name="connsiteX515" fmla="*/ 9716558 w 11725275"/>
              <a:gd name="connsiteY515" fmla="*/ 514350 h 2405063"/>
              <a:gd name="connsiteX516" fmla="*/ 9720792 w 11725275"/>
              <a:gd name="connsiteY516" fmla="*/ 511175 h 2405063"/>
              <a:gd name="connsiteX517" fmla="*/ 9728200 w 11725275"/>
              <a:gd name="connsiteY517" fmla="*/ 508794 h 2405063"/>
              <a:gd name="connsiteX518" fmla="*/ 9739842 w 11725275"/>
              <a:gd name="connsiteY518" fmla="*/ 505619 h 2405063"/>
              <a:gd name="connsiteX519" fmla="*/ 9756775 w 11725275"/>
              <a:gd name="connsiteY519" fmla="*/ 500856 h 2405063"/>
              <a:gd name="connsiteX520" fmla="*/ 9775825 w 11725275"/>
              <a:gd name="connsiteY520" fmla="*/ 497682 h 2405063"/>
              <a:gd name="connsiteX521" fmla="*/ 9794875 w 11725275"/>
              <a:gd name="connsiteY521" fmla="*/ 494506 h 2405063"/>
              <a:gd name="connsiteX522" fmla="*/ 9815512 w 11725275"/>
              <a:gd name="connsiteY522" fmla="*/ 492125 h 2405063"/>
              <a:gd name="connsiteX523" fmla="*/ 9857846 w 11725275"/>
              <a:gd name="connsiteY523" fmla="*/ 488156 h 2405063"/>
              <a:gd name="connsiteX524" fmla="*/ 9902825 w 11725275"/>
              <a:gd name="connsiteY524" fmla="*/ 486569 h 2405063"/>
              <a:gd name="connsiteX525" fmla="*/ 9948333 w 11725275"/>
              <a:gd name="connsiteY525" fmla="*/ 486569 h 2405063"/>
              <a:gd name="connsiteX526" fmla="*/ 9993842 w 11725275"/>
              <a:gd name="connsiteY526" fmla="*/ 486569 h 2405063"/>
              <a:gd name="connsiteX527" fmla="*/ 10038292 w 11725275"/>
              <a:gd name="connsiteY527" fmla="*/ 487363 h 2405063"/>
              <a:gd name="connsiteX528" fmla="*/ 10080096 w 11725275"/>
              <a:gd name="connsiteY528" fmla="*/ 487363 h 2405063"/>
              <a:gd name="connsiteX529" fmla="*/ 10095971 w 11725275"/>
              <a:gd name="connsiteY529" fmla="*/ 487363 h 2405063"/>
              <a:gd name="connsiteX530" fmla="*/ 10110258 w 11725275"/>
              <a:gd name="connsiteY530" fmla="*/ 488156 h 2405063"/>
              <a:gd name="connsiteX531" fmla="*/ 10121900 w 11725275"/>
              <a:gd name="connsiteY531" fmla="*/ 488950 h 2405063"/>
              <a:gd name="connsiteX532" fmla="*/ 10131954 w 11725275"/>
              <a:gd name="connsiteY532" fmla="*/ 490538 h 2405063"/>
              <a:gd name="connsiteX533" fmla="*/ 10148888 w 11725275"/>
              <a:gd name="connsiteY533" fmla="*/ 493713 h 2405063"/>
              <a:gd name="connsiteX534" fmla="*/ 10165821 w 11725275"/>
              <a:gd name="connsiteY534" fmla="*/ 495300 h 2405063"/>
              <a:gd name="connsiteX535" fmla="*/ 10174817 w 11725275"/>
              <a:gd name="connsiteY535" fmla="*/ 496094 h 2405063"/>
              <a:gd name="connsiteX536" fmla="*/ 10184871 w 11725275"/>
              <a:gd name="connsiteY536" fmla="*/ 497682 h 2405063"/>
              <a:gd name="connsiteX537" fmla="*/ 10196512 w 11725275"/>
              <a:gd name="connsiteY537" fmla="*/ 496094 h 2405063"/>
              <a:gd name="connsiteX538" fmla="*/ 10210271 w 11725275"/>
              <a:gd name="connsiteY538" fmla="*/ 496094 h 2405063"/>
              <a:gd name="connsiteX539" fmla="*/ 10227204 w 11725275"/>
              <a:gd name="connsiteY539" fmla="*/ 494506 h 2405063"/>
              <a:gd name="connsiteX540" fmla="*/ 10247842 w 11725275"/>
              <a:gd name="connsiteY540" fmla="*/ 492125 h 2405063"/>
              <a:gd name="connsiteX541" fmla="*/ 10271125 w 11725275"/>
              <a:gd name="connsiteY541" fmla="*/ 488156 h 2405063"/>
              <a:gd name="connsiteX542" fmla="*/ 10299171 w 11725275"/>
              <a:gd name="connsiteY542" fmla="*/ 483394 h 2405063"/>
              <a:gd name="connsiteX543" fmla="*/ 10321925 w 11725275"/>
              <a:gd name="connsiteY543" fmla="*/ 481013 h 2405063"/>
              <a:gd name="connsiteX544" fmla="*/ 10342562 w 11725275"/>
              <a:gd name="connsiteY544" fmla="*/ 477838 h 2405063"/>
              <a:gd name="connsiteX545" fmla="*/ 10361612 w 11725275"/>
              <a:gd name="connsiteY545" fmla="*/ 477044 h 2405063"/>
              <a:gd name="connsiteX546" fmla="*/ 10377488 w 11725275"/>
              <a:gd name="connsiteY546" fmla="*/ 477044 h 2405063"/>
              <a:gd name="connsiteX547" fmla="*/ 10392304 w 11725275"/>
              <a:gd name="connsiteY547" fmla="*/ 478631 h 2405063"/>
              <a:gd name="connsiteX548" fmla="*/ 10406062 w 11725275"/>
              <a:gd name="connsiteY548" fmla="*/ 481013 h 2405063"/>
              <a:gd name="connsiteX549" fmla="*/ 10417704 w 11725275"/>
              <a:gd name="connsiteY549" fmla="*/ 483394 h 2405063"/>
              <a:gd name="connsiteX550" fmla="*/ 10428817 w 11725275"/>
              <a:gd name="connsiteY550" fmla="*/ 488156 h 2405063"/>
              <a:gd name="connsiteX551" fmla="*/ 10438342 w 11725275"/>
              <a:gd name="connsiteY551" fmla="*/ 492919 h 2405063"/>
              <a:gd name="connsiteX552" fmla="*/ 10447338 w 11725275"/>
              <a:gd name="connsiteY552" fmla="*/ 498475 h 2405063"/>
              <a:gd name="connsiteX553" fmla="*/ 10455804 w 11725275"/>
              <a:gd name="connsiteY553" fmla="*/ 504825 h 2405063"/>
              <a:gd name="connsiteX554" fmla="*/ 10464271 w 11725275"/>
              <a:gd name="connsiteY554" fmla="*/ 511969 h 2405063"/>
              <a:gd name="connsiteX555" fmla="*/ 10480146 w 11725275"/>
              <a:gd name="connsiteY555" fmla="*/ 527844 h 2405063"/>
              <a:gd name="connsiteX556" fmla="*/ 10497079 w 11725275"/>
              <a:gd name="connsiteY556" fmla="*/ 546894 h 2405063"/>
              <a:gd name="connsiteX557" fmla="*/ 10606088 w 11725275"/>
              <a:gd name="connsiteY557" fmla="*/ 656431 h 2405063"/>
              <a:gd name="connsiteX558" fmla="*/ 10634662 w 11725275"/>
              <a:gd name="connsiteY558" fmla="*/ 656431 h 2405063"/>
              <a:gd name="connsiteX559" fmla="*/ 10662708 w 11725275"/>
              <a:gd name="connsiteY559" fmla="*/ 655638 h 2405063"/>
              <a:gd name="connsiteX560" fmla="*/ 10690754 w 11725275"/>
              <a:gd name="connsiteY560" fmla="*/ 654050 h 2405063"/>
              <a:gd name="connsiteX561" fmla="*/ 10716683 w 11725275"/>
              <a:gd name="connsiteY561" fmla="*/ 653257 h 2405063"/>
              <a:gd name="connsiteX562" fmla="*/ 10741554 w 11725275"/>
              <a:gd name="connsiteY562" fmla="*/ 650875 h 2405063"/>
              <a:gd name="connsiteX563" fmla="*/ 10763250 w 11725275"/>
              <a:gd name="connsiteY563" fmla="*/ 650081 h 2405063"/>
              <a:gd name="connsiteX564" fmla="*/ 10782300 w 11725275"/>
              <a:gd name="connsiteY564" fmla="*/ 649288 h 2405063"/>
              <a:gd name="connsiteX565" fmla="*/ 10796058 w 11725275"/>
              <a:gd name="connsiteY565" fmla="*/ 648494 h 2405063"/>
              <a:gd name="connsiteX566" fmla="*/ 10813521 w 11725275"/>
              <a:gd name="connsiteY566" fmla="*/ 648494 h 2405063"/>
              <a:gd name="connsiteX567" fmla="*/ 10832571 w 11725275"/>
              <a:gd name="connsiteY567" fmla="*/ 648494 h 2405063"/>
              <a:gd name="connsiteX568" fmla="*/ 10853208 w 11725275"/>
              <a:gd name="connsiteY568" fmla="*/ 649288 h 2405063"/>
              <a:gd name="connsiteX569" fmla="*/ 10875962 w 11725275"/>
              <a:gd name="connsiteY569" fmla="*/ 650081 h 2405063"/>
              <a:gd name="connsiteX570" fmla="*/ 10900833 w 11725275"/>
              <a:gd name="connsiteY570" fmla="*/ 650081 h 2405063"/>
              <a:gd name="connsiteX571" fmla="*/ 10926233 w 11725275"/>
              <a:gd name="connsiteY571" fmla="*/ 650875 h 2405063"/>
              <a:gd name="connsiteX572" fmla="*/ 10953750 w 11725275"/>
              <a:gd name="connsiteY572" fmla="*/ 650875 h 2405063"/>
              <a:gd name="connsiteX573" fmla="*/ 10982325 w 11725275"/>
              <a:gd name="connsiteY573" fmla="*/ 650875 h 2405063"/>
              <a:gd name="connsiteX574" fmla="*/ 11010900 w 11725275"/>
              <a:gd name="connsiteY574" fmla="*/ 650081 h 2405063"/>
              <a:gd name="connsiteX575" fmla="*/ 11037888 w 11725275"/>
              <a:gd name="connsiteY575" fmla="*/ 650081 h 2405063"/>
              <a:gd name="connsiteX576" fmla="*/ 11064346 w 11725275"/>
              <a:gd name="connsiteY576" fmla="*/ 649288 h 2405063"/>
              <a:gd name="connsiteX577" fmla="*/ 11089746 w 11725275"/>
              <a:gd name="connsiteY577" fmla="*/ 650081 h 2405063"/>
              <a:gd name="connsiteX578" fmla="*/ 11114088 w 11725275"/>
              <a:gd name="connsiteY578" fmla="*/ 650875 h 2405063"/>
              <a:gd name="connsiteX579" fmla="*/ 11136842 w 11725275"/>
              <a:gd name="connsiteY579" fmla="*/ 654050 h 2405063"/>
              <a:gd name="connsiteX580" fmla="*/ 11147954 w 11725275"/>
              <a:gd name="connsiteY580" fmla="*/ 655638 h 2405063"/>
              <a:gd name="connsiteX581" fmla="*/ 11158538 w 11725275"/>
              <a:gd name="connsiteY581" fmla="*/ 657225 h 2405063"/>
              <a:gd name="connsiteX582" fmla="*/ 11169650 w 11725275"/>
              <a:gd name="connsiteY582" fmla="*/ 660400 h 2405063"/>
              <a:gd name="connsiteX583" fmla="*/ 11180233 w 11725275"/>
              <a:gd name="connsiteY583" fmla="*/ 664369 h 2405063"/>
              <a:gd name="connsiteX584" fmla="*/ 11194521 w 11725275"/>
              <a:gd name="connsiteY584" fmla="*/ 669925 h 2405063"/>
              <a:gd name="connsiteX585" fmla="*/ 11205104 w 11725275"/>
              <a:gd name="connsiteY585" fmla="*/ 674688 h 2405063"/>
              <a:gd name="connsiteX586" fmla="*/ 11211454 w 11725275"/>
              <a:gd name="connsiteY586" fmla="*/ 677863 h 2405063"/>
              <a:gd name="connsiteX587" fmla="*/ 11216217 w 11725275"/>
              <a:gd name="connsiteY587" fmla="*/ 681832 h 2405063"/>
              <a:gd name="connsiteX588" fmla="*/ 11220979 w 11725275"/>
              <a:gd name="connsiteY588" fmla="*/ 688975 h 2405063"/>
              <a:gd name="connsiteX589" fmla="*/ 11224154 w 11725275"/>
              <a:gd name="connsiteY589" fmla="*/ 696913 h 2405063"/>
              <a:gd name="connsiteX590" fmla="*/ 11228917 w 11725275"/>
              <a:gd name="connsiteY590" fmla="*/ 706438 h 2405063"/>
              <a:gd name="connsiteX591" fmla="*/ 11229975 w 11725275"/>
              <a:gd name="connsiteY591" fmla="*/ 709613 h 2405063"/>
              <a:gd name="connsiteX592" fmla="*/ 11228388 w 11725275"/>
              <a:gd name="connsiteY592" fmla="*/ 708819 h 2405063"/>
              <a:gd name="connsiteX593" fmla="*/ 11224683 w 11725275"/>
              <a:gd name="connsiteY593" fmla="*/ 707231 h 2405063"/>
              <a:gd name="connsiteX594" fmla="*/ 11222567 w 11725275"/>
              <a:gd name="connsiteY594" fmla="*/ 704057 h 2405063"/>
              <a:gd name="connsiteX595" fmla="*/ 11222038 w 11725275"/>
              <a:gd name="connsiteY595" fmla="*/ 704850 h 2405063"/>
              <a:gd name="connsiteX596" fmla="*/ 11224683 w 11725275"/>
              <a:gd name="connsiteY596" fmla="*/ 709613 h 2405063"/>
              <a:gd name="connsiteX597" fmla="*/ 11233679 w 11725275"/>
              <a:gd name="connsiteY597" fmla="*/ 720725 h 2405063"/>
              <a:gd name="connsiteX598" fmla="*/ 11242146 w 11725275"/>
              <a:gd name="connsiteY598" fmla="*/ 733425 h 2405063"/>
              <a:gd name="connsiteX599" fmla="*/ 11243204 w 11725275"/>
              <a:gd name="connsiteY599" fmla="*/ 733425 h 2405063"/>
              <a:gd name="connsiteX600" fmla="*/ 11242146 w 11725275"/>
              <a:gd name="connsiteY600" fmla="*/ 731838 h 2405063"/>
              <a:gd name="connsiteX601" fmla="*/ 11243204 w 11725275"/>
              <a:gd name="connsiteY601" fmla="*/ 731044 h 2405063"/>
              <a:gd name="connsiteX602" fmla="*/ 11245850 w 11725275"/>
              <a:gd name="connsiteY602" fmla="*/ 733425 h 2405063"/>
              <a:gd name="connsiteX603" fmla="*/ 11252729 w 11725275"/>
              <a:gd name="connsiteY603" fmla="*/ 737394 h 2405063"/>
              <a:gd name="connsiteX604" fmla="*/ 11296650 w 11725275"/>
              <a:gd name="connsiteY604" fmla="*/ 777875 h 2405063"/>
              <a:gd name="connsiteX605" fmla="*/ 11314642 w 11725275"/>
              <a:gd name="connsiteY605" fmla="*/ 791369 h 2405063"/>
              <a:gd name="connsiteX606" fmla="*/ 11329458 w 11725275"/>
              <a:gd name="connsiteY606" fmla="*/ 800894 h 2405063"/>
              <a:gd name="connsiteX607" fmla="*/ 11340571 w 11725275"/>
              <a:gd name="connsiteY607" fmla="*/ 807244 h 2405063"/>
              <a:gd name="connsiteX608" fmla="*/ 11349567 w 11725275"/>
              <a:gd name="connsiteY608" fmla="*/ 812007 h 2405063"/>
              <a:gd name="connsiteX609" fmla="*/ 11352742 w 11725275"/>
              <a:gd name="connsiteY609" fmla="*/ 815975 h 2405063"/>
              <a:gd name="connsiteX610" fmla="*/ 11356446 w 11725275"/>
              <a:gd name="connsiteY610" fmla="*/ 819944 h 2405063"/>
              <a:gd name="connsiteX611" fmla="*/ 11360150 w 11725275"/>
              <a:gd name="connsiteY611" fmla="*/ 823119 h 2405063"/>
              <a:gd name="connsiteX612" fmla="*/ 11363854 w 11725275"/>
              <a:gd name="connsiteY612" fmla="*/ 828675 h 2405063"/>
              <a:gd name="connsiteX613" fmla="*/ 11368617 w 11725275"/>
              <a:gd name="connsiteY613" fmla="*/ 836613 h 2405063"/>
              <a:gd name="connsiteX614" fmla="*/ 11371792 w 11725275"/>
              <a:gd name="connsiteY614" fmla="*/ 844550 h 2405063"/>
              <a:gd name="connsiteX615" fmla="*/ 11376554 w 11725275"/>
              <a:gd name="connsiteY615" fmla="*/ 854869 h 2405063"/>
              <a:gd name="connsiteX616" fmla="*/ 11381317 w 11725275"/>
              <a:gd name="connsiteY616" fmla="*/ 867569 h 2405063"/>
              <a:gd name="connsiteX617" fmla="*/ 11384492 w 11725275"/>
              <a:gd name="connsiteY617" fmla="*/ 876300 h 2405063"/>
              <a:gd name="connsiteX618" fmla="*/ 11387667 w 11725275"/>
              <a:gd name="connsiteY618" fmla="*/ 889000 h 2405063"/>
              <a:gd name="connsiteX619" fmla="*/ 11388725 w 11725275"/>
              <a:gd name="connsiteY619" fmla="*/ 895350 h 2405063"/>
              <a:gd name="connsiteX620" fmla="*/ 11389783 w 11725275"/>
              <a:gd name="connsiteY620" fmla="*/ 902494 h 2405063"/>
              <a:gd name="connsiteX621" fmla="*/ 11389783 w 11725275"/>
              <a:gd name="connsiteY621" fmla="*/ 910432 h 2405063"/>
              <a:gd name="connsiteX622" fmla="*/ 11389783 w 11725275"/>
              <a:gd name="connsiteY622" fmla="*/ 917575 h 2405063"/>
              <a:gd name="connsiteX623" fmla="*/ 11388725 w 11725275"/>
              <a:gd name="connsiteY623" fmla="*/ 925513 h 2405063"/>
              <a:gd name="connsiteX624" fmla="*/ 11387667 w 11725275"/>
              <a:gd name="connsiteY624" fmla="*/ 933450 h 2405063"/>
              <a:gd name="connsiteX625" fmla="*/ 11386079 w 11725275"/>
              <a:gd name="connsiteY625" fmla="*/ 939800 h 2405063"/>
              <a:gd name="connsiteX626" fmla="*/ 11382375 w 11725275"/>
              <a:gd name="connsiteY626" fmla="*/ 946944 h 2405063"/>
              <a:gd name="connsiteX627" fmla="*/ 11378671 w 11725275"/>
              <a:gd name="connsiteY627" fmla="*/ 954088 h 2405063"/>
              <a:gd name="connsiteX628" fmla="*/ 11373379 w 11725275"/>
              <a:gd name="connsiteY628" fmla="*/ 959644 h 2405063"/>
              <a:gd name="connsiteX629" fmla="*/ 11367558 w 11725275"/>
              <a:gd name="connsiteY629" fmla="*/ 964407 h 2405063"/>
              <a:gd name="connsiteX630" fmla="*/ 11360150 w 11725275"/>
              <a:gd name="connsiteY630" fmla="*/ 967582 h 2405063"/>
              <a:gd name="connsiteX631" fmla="*/ 11349567 w 11725275"/>
              <a:gd name="connsiteY631" fmla="*/ 971550 h 2405063"/>
              <a:gd name="connsiteX632" fmla="*/ 11333162 w 11725275"/>
              <a:gd name="connsiteY632" fmla="*/ 973932 h 2405063"/>
              <a:gd name="connsiteX633" fmla="*/ 11311996 w 11725275"/>
              <a:gd name="connsiteY633" fmla="*/ 976313 h 2405063"/>
              <a:gd name="connsiteX634" fmla="*/ 11286067 w 11725275"/>
              <a:gd name="connsiteY634" fmla="*/ 977900 h 2405063"/>
              <a:gd name="connsiteX635" fmla="*/ 11222038 w 11725275"/>
              <a:gd name="connsiteY635" fmla="*/ 981075 h 2405063"/>
              <a:gd name="connsiteX636" fmla="*/ 11142662 w 11725275"/>
              <a:gd name="connsiteY636" fmla="*/ 981869 h 2405063"/>
              <a:gd name="connsiteX637" fmla="*/ 11051117 w 11725275"/>
              <a:gd name="connsiteY637" fmla="*/ 981869 h 2405063"/>
              <a:gd name="connsiteX638" fmla="*/ 10950046 w 11725275"/>
              <a:gd name="connsiteY638" fmla="*/ 981075 h 2405063"/>
              <a:gd name="connsiteX639" fmla="*/ 10841567 w 11725275"/>
              <a:gd name="connsiteY639" fmla="*/ 978694 h 2405063"/>
              <a:gd name="connsiteX640" fmla="*/ 10729383 w 11725275"/>
              <a:gd name="connsiteY640" fmla="*/ 977107 h 2405063"/>
              <a:gd name="connsiteX641" fmla="*/ 10615083 w 11725275"/>
              <a:gd name="connsiteY641" fmla="*/ 975519 h 2405063"/>
              <a:gd name="connsiteX642" fmla="*/ 10501312 w 11725275"/>
              <a:gd name="connsiteY642" fmla="*/ 973138 h 2405063"/>
              <a:gd name="connsiteX643" fmla="*/ 10390717 w 11725275"/>
              <a:gd name="connsiteY643" fmla="*/ 971550 h 2405063"/>
              <a:gd name="connsiteX644" fmla="*/ 10286471 w 11725275"/>
              <a:gd name="connsiteY644" fmla="*/ 970757 h 2405063"/>
              <a:gd name="connsiteX645" fmla="*/ 10191221 w 11725275"/>
              <a:gd name="connsiteY645" fmla="*/ 970757 h 2405063"/>
              <a:gd name="connsiteX646" fmla="*/ 10106554 w 11725275"/>
              <a:gd name="connsiteY646" fmla="*/ 972344 h 2405063"/>
              <a:gd name="connsiteX647" fmla="*/ 10068983 w 11725275"/>
              <a:gd name="connsiteY647" fmla="*/ 973138 h 2405063"/>
              <a:gd name="connsiteX648" fmla="*/ 10036175 w 11725275"/>
              <a:gd name="connsiteY648" fmla="*/ 975519 h 2405063"/>
              <a:gd name="connsiteX649" fmla="*/ 10006012 w 11725275"/>
              <a:gd name="connsiteY649" fmla="*/ 977107 h 2405063"/>
              <a:gd name="connsiteX650" fmla="*/ 9981142 w 11725275"/>
              <a:gd name="connsiteY650" fmla="*/ 980282 h 2405063"/>
              <a:gd name="connsiteX651" fmla="*/ 9983258 w 11725275"/>
              <a:gd name="connsiteY651" fmla="*/ 987425 h 2405063"/>
              <a:gd name="connsiteX652" fmla="*/ 9986433 w 11725275"/>
              <a:gd name="connsiteY652" fmla="*/ 993775 h 2405063"/>
              <a:gd name="connsiteX653" fmla="*/ 9989079 w 11725275"/>
              <a:gd name="connsiteY653" fmla="*/ 1000125 h 2405063"/>
              <a:gd name="connsiteX654" fmla="*/ 9992254 w 11725275"/>
              <a:gd name="connsiteY654" fmla="*/ 1005682 h 2405063"/>
              <a:gd name="connsiteX655" fmla="*/ 9999662 w 11725275"/>
              <a:gd name="connsiteY655" fmla="*/ 1016794 h 2405063"/>
              <a:gd name="connsiteX656" fmla="*/ 10007600 w 11725275"/>
              <a:gd name="connsiteY656" fmla="*/ 1026319 h 2405063"/>
              <a:gd name="connsiteX657" fmla="*/ 10016067 w 11725275"/>
              <a:gd name="connsiteY657" fmla="*/ 1035050 h 2405063"/>
              <a:gd name="connsiteX658" fmla="*/ 10025062 w 11725275"/>
              <a:gd name="connsiteY658" fmla="*/ 1042194 h 2405063"/>
              <a:gd name="connsiteX659" fmla="*/ 10034588 w 11725275"/>
              <a:gd name="connsiteY659" fmla="*/ 1050132 h 2405063"/>
              <a:gd name="connsiteX660" fmla="*/ 10044112 w 11725275"/>
              <a:gd name="connsiteY660" fmla="*/ 1055688 h 2405063"/>
              <a:gd name="connsiteX661" fmla="*/ 10053108 w 11725275"/>
              <a:gd name="connsiteY661" fmla="*/ 1062038 h 2405063"/>
              <a:gd name="connsiteX662" fmla="*/ 10061046 w 11725275"/>
              <a:gd name="connsiteY662" fmla="*/ 1068388 h 2405063"/>
              <a:gd name="connsiteX663" fmla="*/ 10068983 w 11725275"/>
              <a:gd name="connsiteY663" fmla="*/ 1074738 h 2405063"/>
              <a:gd name="connsiteX664" fmla="*/ 10075862 w 11725275"/>
              <a:gd name="connsiteY664" fmla="*/ 1081088 h 2405063"/>
              <a:gd name="connsiteX665" fmla="*/ 10078508 w 11725275"/>
              <a:gd name="connsiteY665" fmla="*/ 1085057 h 2405063"/>
              <a:gd name="connsiteX666" fmla="*/ 10081683 w 11725275"/>
              <a:gd name="connsiteY666" fmla="*/ 1089025 h 2405063"/>
              <a:gd name="connsiteX667" fmla="*/ 10083800 w 11725275"/>
              <a:gd name="connsiteY667" fmla="*/ 1092994 h 2405063"/>
              <a:gd name="connsiteX668" fmla="*/ 10085388 w 11725275"/>
              <a:gd name="connsiteY668" fmla="*/ 1096963 h 2405063"/>
              <a:gd name="connsiteX669" fmla="*/ 10086446 w 11725275"/>
              <a:gd name="connsiteY669" fmla="*/ 1100932 h 2405063"/>
              <a:gd name="connsiteX670" fmla="*/ 10088033 w 11725275"/>
              <a:gd name="connsiteY670" fmla="*/ 1105694 h 2405063"/>
              <a:gd name="connsiteX671" fmla="*/ 10088033 w 11725275"/>
              <a:gd name="connsiteY671" fmla="*/ 1111250 h 2405063"/>
              <a:gd name="connsiteX672" fmla="*/ 10088033 w 11725275"/>
              <a:gd name="connsiteY672" fmla="*/ 1116013 h 2405063"/>
              <a:gd name="connsiteX673" fmla="*/ 10087504 w 11725275"/>
              <a:gd name="connsiteY673" fmla="*/ 1123157 h 2405063"/>
              <a:gd name="connsiteX674" fmla="*/ 10085388 w 11725275"/>
              <a:gd name="connsiteY674" fmla="*/ 1129507 h 2405063"/>
              <a:gd name="connsiteX675" fmla="*/ 10085388 w 11725275"/>
              <a:gd name="connsiteY675" fmla="*/ 1132682 h 2405063"/>
              <a:gd name="connsiteX676" fmla="*/ 10085388 w 11725275"/>
              <a:gd name="connsiteY676" fmla="*/ 1136650 h 2405063"/>
              <a:gd name="connsiteX677" fmla="*/ 10085917 w 11725275"/>
              <a:gd name="connsiteY677" fmla="*/ 1139825 h 2405063"/>
              <a:gd name="connsiteX678" fmla="*/ 10087504 w 11725275"/>
              <a:gd name="connsiteY678" fmla="*/ 1144588 h 2405063"/>
              <a:gd name="connsiteX679" fmla="*/ 10110788 w 11725275"/>
              <a:gd name="connsiteY679" fmla="*/ 1231107 h 2405063"/>
              <a:gd name="connsiteX680" fmla="*/ 10110258 w 11725275"/>
              <a:gd name="connsiteY680" fmla="*/ 1238250 h 2405063"/>
              <a:gd name="connsiteX681" fmla="*/ 10109200 w 11725275"/>
              <a:gd name="connsiteY681" fmla="*/ 1243807 h 2405063"/>
              <a:gd name="connsiteX682" fmla="*/ 10109200 w 11725275"/>
              <a:gd name="connsiteY682" fmla="*/ 1248569 h 2405063"/>
              <a:gd name="connsiteX683" fmla="*/ 10109200 w 11725275"/>
              <a:gd name="connsiteY683" fmla="*/ 1252538 h 2405063"/>
              <a:gd name="connsiteX684" fmla="*/ 10110258 w 11725275"/>
              <a:gd name="connsiteY684" fmla="*/ 1257300 h 2405063"/>
              <a:gd name="connsiteX685" fmla="*/ 10111846 w 11725275"/>
              <a:gd name="connsiteY685" fmla="*/ 1261269 h 2405063"/>
              <a:gd name="connsiteX686" fmla="*/ 10112904 w 11725275"/>
              <a:gd name="connsiteY686" fmla="*/ 1265238 h 2405063"/>
              <a:gd name="connsiteX687" fmla="*/ 10114492 w 11725275"/>
              <a:gd name="connsiteY687" fmla="*/ 1268413 h 2405063"/>
              <a:gd name="connsiteX688" fmla="*/ 10118725 w 11725275"/>
              <a:gd name="connsiteY688" fmla="*/ 1273969 h 2405063"/>
              <a:gd name="connsiteX689" fmla="*/ 10124017 w 11725275"/>
              <a:gd name="connsiteY689" fmla="*/ 1279525 h 2405063"/>
              <a:gd name="connsiteX690" fmla="*/ 10130896 w 11725275"/>
              <a:gd name="connsiteY690" fmla="*/ 1284288 h 2405063"/>
              <a:gd name="connsiteX691" fmla="*/ 10137246 w 11725275"/>
              <a:gd name="connsiteY691" fmla="*/ 1289050 h 2405063"/>
              <a:gd name="connsiteX692" fmla="*/ 10151004 w 11725275"/>
              <a:gd name="connsiteY692" fmla="*/ 1296988 h 2405063"/>
              <a:gd name="connsiteX693" fmla="*/ 10165821 w 11725275"/>
              <a:gd name="connsiteY693" fmla="*/ 1304925 h 2405063"/>
              <a:gd name="connsiteX694" fmla="*/ 10172171 w 11725275"/>
              <a:gd name="connsiteY694" fmla="*/ 1310482 h 2405063"/>
              <a:gd name="connsiteX695" fmla="*/ 10178521 w 11725275"/>
              <a:gd name="connsiteY695" fmla="*/ 1315244 h 2405063"/>
              <a:gd name="connsiteX696" fmla="*/ 10183283 w 11725275"/>
              <a:gd name="connsiteY696" fmla="*/ 1321594 h 2405063"/>
              <a:gd name="connsiteX697" fmla="*/ 10188046 w 11725275"/>
              <a:gd name="connsiteY697" fmla="*/ 1329532 h 2405063"/>
              <a:gd name="connsiteX698" fmla="*/ 10189104 w 11725275"/>
              <a:gd name="connsiteY698" fmla="*/ 1333500 h 2405063"/>
              <a:gd name="connsiteX699" fmla="*/ 10190162 w 11725275"/>
              <a:gd name="connsiteY699" fmla="*/ 1337469 h 2405063"/>
              <a:gd name="connsiteX700" fmla="*/ 10190162 w 11725275"/>
              <a:gd name="connsiteY700" fmla="*/ 1341438 h 2405063"/>
              <a:gd name="connsiteX701" fmla="*/ 10189104 w 11725275"/>
              <a:gd name="connsiteY701" fmla="*/ 1345407 h 2405063"/>
              <a:gd name="connsiteX702" fmla="*/ 10188046 w 11725275"/>
              <a:gd name="connsiteY702" fmla="*/ 1353344 h 2405063"/>
              <a:gd name="connsiteX703" fmla="*/ 10186458 w 11725275"/>
              <a:gd name="connsiteY703" fmla="*/ 1364457 h 2405063"/>
              <a:gd name="connsiteX704" fmla="*/ 10186458 w 11725275"/>
              <a:gd name="connsiteY704" fmla="*/ 1376363 h 2405063"/>
              <a:gd name="connsiteX705" fmla="*/ 10186458 w 11725275"/>
              <a:gd name="connsiteY705" fmla="*/ 1385888 h 2405063"/>
              <a:gd name="connsiteX706" fmla="*/ 10186458 w 11725275"/>
              <a:gd name="connsiteY706" fmla="*/ 1393825 h 2405063"/>
              <a:gd name="connsiteX707" fmla="*/ 10186988 w 11725275"/>
              <a:gd name="connsiteY707" fmla="*/ 1397794 h 2405063"/>
              <a:gd name="connsiteX708" fmla="*/ 10188046 w 11725275"/>
              <a:gd name="connsiteY708" fmla="*/ 1401763 h 2405063"/>
              <a:gd name="connsiteX709" fmla="*/ 10189104 w 11725275"/>
              <a:gd name="connsiteY709" fmla="*/ 1403350 h 2405063"/>
              <a:gd name="connsiteX710" fmla="*/ 10190692 w 11725275"/>
              <a:gd name="connsiteY710" fmla="*/ 1405732 h 2405063"/>
              <a:gd name="connsiteX711" fmla="*/ 10192808 w 11725275"/>
              <a:gd name="connsiteY711" fmla="*/ 1405732 h 2405063"/>
              <a:gd name="connsiteX712" fmla="*/ 10198100 w 11725275"/>
              <a:gd name="connsiteY712" fmla="*/ 1405732 h 2405063"/>
              <a:gd name="connsiteX713" fmla="*/ 10204450 w 11725275"/>
              <a:gd name="connsiteY713" fmla="*/ 1406525 h 2405063"/>
              <a:gd name="connsiteX714" fmla="*/ 10209212 w 11725275"/>
              <a:gd name="connsiteY714" fmla="*/ 1408113 h 2405063"/>
              <a:gd name="connsiteX715" fmla="*/ 10213446 w 11725275"/>
              <a:gd name="connsiteY715" fmla="*/ 1411288 h 2405063"/>
              <a:gd name="connsiteX716" fmla="*/ 10217679 w 11725275"/>
              <a:gd name="connsiteY716" fmla="*/ 1416050 h 2405063"/>
              <a:gd name="connsiteX717" fmla="*/ 10222971 w 11725275"/>
              <a:gd name="connsiteY717" fmla="*/ 1422400 h 2405063"/>
              <a:gd name="connsiteX718" fmla="*/ 10226146 w 11725275"/>
              <a:gd name="connsiteY718" fmla="*/ 1427163 h 2405063"/>
              <a:gd name="connsiteX719" fmla="*/ 10227204 w 11725275"/>
              <a:gd name="connsiteY719" fmla="*/ 1431132 h 2405063"/>
              <a:gd name="connsiteX720" fmla="*/ 10228792 w 11725275"/>
              <a:gd name="connsiteY720" fmla="*/ 1435100 h 2405063"/>
              <a:gd name="connsiteX721" fmla="*/ 10229321 w 11725275"/>
              <a:gd name="connsiteY721" fmla="*/ 1439069 h 2405063"/>
              <a:gd name="connsiteX722" fmla="*/ 10229321 w 11725275"/>
              <a:gd name="connsiteY722" fmla="*/ 1445419 h 2405063"/>
              <a:gd name="connsiteX723" fmla="*/ 10228262 w 11725275"/>
              <a:gd name="connsiteY723" fmla="*/ 1452563 h 2405063"/>
              <a:gd name="connsiteX724" fmla="*/ 10226675 w 11725275"/>
              <a:gd name="connsiteY724" fmla="*/ 1458913 h 2405063"/>
              <a:gd name="connsiteX725" fmla="*/ 10225088 w 11725275"/>
              <a:gd name="connsiteY725" fmla="*/ 1466057 h 2405063"/>
              <a:gd name="connsiteX726" fmla="*/ 10224558 w 11725275"/>
              <a:gd name="connsiteY726" fmla="*/ 1470025 h 2405063"/>
              <a:gd name="connsiteX727" fmla="*/ 10224558 w 11725275"/>
              <a:gd name="connsiteY727" fmla="*/ 1474788 h 2405063"/>
              <a:gd name="connsiteX728" fmla="*/ 10225088 w 11725275"/>
              <a:gd name="connsiteY728" fmla="*/ 1479550 h 2405063"/>
              <a:gd name="connsiteX729" fmla="*/ 10226146 w 11725275"/>
              <a:gd name="connsiteY729" fmla="*/ 1483519 h 2405063"/>
              <a:gd name="connsiteX730" fmla="*/ 10191221 w 11725275"/>
              <a:gd name="connsiteY730" fmla="*/ 1486694 h 2405063"/>
              <a:gd name="connsiteX731" fmla="*/ 10172171 w 11725275"/>
              <a:gd name="connsiteY731" fmla="*/ 1489075 h 2405063"/>
              <a:gd name="connsiteX732" fmla="*/ 10167408 w 11725275"/>
              <a:gd name="connsiteY732" fmla="*/ 1490663 h 2405063"/>
              <a:gd name="connsiteX733" fmla="*/ 10164233 w 11725275"/>
              <a:gd name="connsiteY733" fmla="*/ 1491457 h 2405063"/>
              <a:gd name="connsiteX734" fmla="*/ 10162117 w 11725275"/>
              <a:gd name="connsiteY734" fmla="*/ 1493044 h 2405063"/>
              <a:gd name="connsiteX735" fmla="*/ 10161588 w 11725275"/>
              <a:gd name="connsiteY735" fmla="*/ 1493838 h 2405063"/>
              <a:gd name="connsiteX736" fmla="*/ 10159471 w 11725275"/>
              <a:gd name="connsiteY736" fmla="*/ 1496219 h 2405063"/>
              <a:gd name="connsiteX737" fmla="*/ 10152592 w 11725275"/>
              <a:gd name="connsiteY737" fmla="*/ 1497807 h 2405063"/>
              <a:gd name="connsiteX738" fmla="*/ 10137246 w 11725275"/>
              <a:gd name="connsiteY738" fmla="*/ 1498600 h 2405063"/>
              <a:gd name="connsiteX739" fmla="*/ 10107083 w 11725275"/>
              <a:gd name="connsiteY739" fmla="*/ 1500982 h 2405063"/>
              <a:gd name="connsiteX740" fmla="*/ 10082742 w 11725275"/>
              <a:gd name="connsiteY740" fmla="*/ 1500982 h 2405063"/>
              <a:gd name="connsiteX741" fmla="*/ 10057871 w 11725275"/>
              <a:gd name="connsiteY741" fmla="*/ 1499394 h 2405063"/>
              <a:gd name="connsiteX742" fmla="*/ 10035117 w 11725275"/>
              <a:gd name="connsiteY742" fmla="*/ 1498600 h 2405063"/>
              <a:gd name="connsiteX743" fmla="*/ 10015008 w 11725275"/>
              <a:gd name="connsiteY743" fmla="*/ 1499394 h 2405063"/>
              <a:gd name="connsiteX744" fmla="*/ 10006012 w 11725275"/>
              <a:gd name="connsiteY744" fmla="*/ 1499394 h 2405063"/>
              <a:gd name="connsiteX745" fmla="*/ 9998075 w 11725275"/>
              <a:gd name="connsiteY745" fmla="*/ 1500982 h 2405063"/>
              <a:gd name="connsiteX746" fmla="*/ 9991196 w 11725275"/>
              <a:gd name="connsiteY746" fmla="*/ 1502569 h 2405063"/>
              <a:gd name="connsiteX747" fmla="*/ 9986433 w 11725275"/>
              <a:gd name="connsiteY747" fmla="*/ 1504157 h 2405063"/>
              <a:gd name="connsiteX748" fmla="*/ 9984317 w 11725275"/>
              <a:gd name="connsiteY748" fmla="*/ 1506538 h 2405063"/>
              <a:gd name="connsiteX749" fmla="*/ 9981671 w 11725275"/>
              <a:gd name="connsiteY749" fmla="*/ 1507332 h 2405063"/>
              <a:gd name="connsiteX750" fmla="*/ 9980612 w 11725275"/>
              <a:gd name="connsiteY750" fmla="*/ 1508919 h 2405063"/>
              <a:gd name="connsiteX751" fmla="*/ 9979554 w 11725275"/>
              <a:gd name="connsiteY751" fmla="*/ 1510507 h 2405063"/>
              <a:gd name="connsiteX752" fmla="*/ 9979025 w 11725275"/>
              <a:gd name="connsiteY752" fmla="*/ 1513682 h 2405063"/>
              <a:gd name="connsiteX753" fmla="*/ 9979025 w 11725275"/>
              <a:gd name="connsiteY753" fmla="*/ 1515269 h 2405063"/>
              <a:gd name="connsiteX754" fmla="*/ 9979554 w 11725275"/>
              <a:gd name="connsiteY754" fmla="*/ 1518444 h 2405063"/>
              <a:gd name="connsiteX755" fmla="*/ 9980612 w 11725275"/>
              <a:gd name="connsiteY755" fmla="*/ 1520826 h 2405063"/>
              <a:gd name="connsiteX756" fmla="*/ 9983258 w 11725275"/>
              <a:gd name="connsiteY756" fmla="*/ 1530351 h 2405063"/>
              <a:gd name="connsiteX757" fmla="*/ 9986962 w 11725275"/>
              <a:gd name="connsiteY757" fmla="*/ 1537494 h 2405063"/>
              <a:gd name="connsiteX758" fmla="*/ 9990667 w 11725275"/>
              <a:gd name="connsiteY758" fmla="*/ 1544638 h 2405063"/>
              <a:gd name="connsiteX759" fmla="*/ 9993842 w 11725275"/>
              <a:gd name="connsiteY759" fmla="*/ 1550194 h 2405063"/>
              <a:gd name="connsiteX760" fmla="*/ 9997017 w 11725275"/>
              <a:gd name="connsiteY760" fmla="*/ 1554957 h 2405063"/>
              <a:gd name="connsiteX761" fmla="*/ 10000721 w 11725275"/>
              <a:gd name="connsiteY761" fmla="*/ 1558926 h 2405063"/>
              <a:gd name="connsiteX762" fmla="*/ 10005483 w 11725275"/>
              <a:gd name="connsiteY762" fmla="*/ 1562894 h 2405063"/>
              <a:gd name="connsiteX763" fmla="*/ 10009717 w 11725275"/>
              <a:gd name="connsiteY763" fmla="*/ 1566863 h 2405063"/>
              <a:gd name="connsiteX764" fmla="*/ 10032471 w 11725275"/>
              <a:gd name="connsiteY764" fmla="*/ 1581944 h 2405063"/>
              <a:gd name="connsiteX765" fmla="*/ 10066867 w 11725275"/>
              <a:gd name="connsiteY765" fmla="*/ 1601788 h 2405063"/>
              <a:gd name="connsiteX766" fmla="*/ 10083800 w 11725275"/>
              <a:gd name="connsiteY766" fmla="*/ 1734344 h 2405063"/>
              <a:gd name="connsiteX767" fmla="*/ 10085917 w 11725275"/>
              <a:gd name="connsiteY767" fmla="*/ 1735138 h 2405063"/>
              <a:gd name="connsiteX768" fmla="*/ 10085917 w 11725275"/>
              <a:gd name="connsiteY768" fmla="*/ 1737519 h 2405063"/>
              <a:gd name="connsiteX769" fmla="*/ 10084329 w 11725275"/>
              <a:gd name="connsiteY769" fmla="*/ 1739107 h 2405063"/>
              <a:gd name="connsiteX770" fmla="*/ 10082212 w 11725275"/>
              <a:gd name="connsiteY770" fmla="*/ 1740694 h 2405063"/>
              <a:gd name="connsiteX771" fmla="*/ 10077979 w 11725275"/>
              <a:gd name="connsiteY771" fmla="*/ 1743869 h 2405063"/>
              <a:gd name="connsiteX772" fmla="*/ 10071100 w 11725275"/>
              <a:gd name="connsiteY772" fmla="*/ 1746251 h 2405063"/>
              <a:gd name="connsiteX773" fmla="*/ 10063162 w 11725275"/>
              <a:gd name="connsiteY773" fmla="*/ 1749426 h 2405063"/>
              <a:gd name="connsiteX774" fmla="*/ 10052050 w 11725275"/>
              <a:gd name="connsiteY774" fmla="*/ 1751807 h 2405063"/>
              <a:gd name="connsiteX775" fmla="*/ 10039879 w 11725275"/>
              <a:gd name="connsiteY775" fmla="*/ 1754982 h 2405063"/>
              <a:gd name="connsiteX776" fmla="*/ 10024533 w 11725275"/>
              <a:gd name="connsiteY776" fmla="*/ 1757363 h 2405063"/>
              <a:gd name="connsiteX777" fmla="*/ 10006012 w 11725275"/>
              <a:gd name="connsiteY777" fmla="*/ 1759744 h 2405063"/>
              <a:gd name="connsiteX778" fmla="*/ 9984846 w 11725275"/>
              <a:gd name="connsiteY778" fmla="*/ 1762126 h 2405063"/>
              <a:gd name="connsiteX779" fmla="*/ 9961562 w 11725275"/>
              <a:gd name="connsiteY779" fmla="*/ 1762919 h 2405063"/>
              <a:gd name="connsiteX780" fmla="*/ 9934046 w 11725275"/>
              <a:gd name="connsiteY780" fmla="*/ 1765301 h 2405063"/>
              <a:gd name="connsiteX781" fmla="*/ 9903354 w 11725275"/>
              <a:gd name="connsiteY781" fmla="*/ 1765301 h 2405063"/>
              <a:gd name="connsiteX782" fmla="*/ 9869488 w 11725275"/>
              <a:gd name="connsiteY782" fmla="*/ 1765301 h 2405063"/>
              <a:gd name="connsiteX783" fmla="*/ 9850438 w 11725275"/>
              <a:gd name="connsiteY783" fmla="*/ 1765301 h 2405063"/>
              <a:gd name="connsiteX784" fmla="*/ 9832975 w 11725275"/>
              <a:gd name="connsiteY784" fmla="*/ 1765301 h 2405063"/>
              <a:gd name="connsiteX785" fmla="*/ 9815512 w 11725275"/>
              <a:gd name="connsiteY785" fmla="*/ 1765301 h 2405063"/>
              <a:gd name="connsiteX786" fmla="*/ 9799638 w 11725275"/>
              <a:gd name="connsiteY786" fmla="*/ 1766094 h 2405063"/>
              <a:gd name="connsiteX787" fmla="*/ 9782704 w 11725275"/>
              <a:gd name="connsiteY787" fmla="*/ 1766094 h 2405063"/>
              <a:gd name="connsiteX788" fmla="*/ 9766300 w 11725275"/>
              <a:gd name="connsiteY788" fmla="*/ 1766888 h 2405063"/>
              <a:gd name="connsiteX789" fmla="*/ 9748838 w 11725275"/>
              <a:gd name="connsiteY789" fmla="*/ 1767682 h 2405063"/>
              <a:gd name="connsiteX790" fmla="*/ 9730317 w 11725275"/>
              <a:gd name="connsiteY790" fmla="*/ 1768476 h 2405063"/>
              <a:gd name="connsiteX791" fmla="*/ 9670521 w 11725275"/>
              <a:gd name="connsiteY791" fmla="*/ 1770857 h 2405063"/>
              <a:gd name="connsiteX792" fmla="*/ 9609667 w 11725275"/>
              <a:gd name="connsiteY792" fmla="*/ 1770857 h 2405063"/>
              <a:gd name="connsiteX793" fmla="*/ 9548283 w 11725275"/>
              <a:gd name="connsiteY793" fmla="*/ 1770857 h 2405063"/>
              <a:gd name="connsiteX794" fmla="*/ 9486371 w 11725275"/>
              <a:gd name="connsiteY794" fmla="*/ 1768476 h 2405063"/>
              <a:gd name="connsiteX795" fmla="*/ 9425517 w 11725275"/>
              <a:gd name="connsiteY795" fmla="*/ 1766888 h 2405063"/>
              <a:gd name="connsiteX796" fmla="*/ 9364662 w 11725275"/>
              <a:gd name="connsiteY796" fmla="*/ 1765301 h 2405063"/>
              <a:gd name="connsiteX797" fmla="*/ 9304867 w 11725275"/>
              <a:gd name="connsiteY797" fmla="*/ 1762919 h 2405063"/>
              <a:gd name="connsiteX798" fmla="*/ 9245600 w 11725275"/>
              <a:gd name="connsiteY798" fmla="*/ 1762126 h 2405063"/>
              <a:gd name="connsiteX799" fmla="*/ 9213321 w 11725275"/>
              <a:gd name="connsiteY799" fmla="*/ 1762126 h 2405063"/>
              <a:gd name="connsiteX800" fmla="*/ 9181571 w 11725275"/>
              <a:gd name="connsiteY800" fmla="*/ 1762919 h 2405063"/>
              <a:gd name="connsiteX801" fmla="*/ 9151408 w 11725275"/>
              <a:gd name="connsiteY801" fmla="*/ 1765301 h 2405063"/>
              <a:gd name="connsiteX802" fmla="*/ 9120717 w 11725275"/>
              <a:gd name="connsiteY802" fmla="*/ 1767682 h 2405063"/>
              <a:gd name="connsiteX803" fmla="*/ 9090025 w 11725275"/>
              <a:gd name="connsiteY803" fmla="*/ 1770857 h 2405063"/>
              <a:gd name="connsiteX804" fmla="*/ 9058275 w 11725275"/>
              <a:gd name="connsiteY804" fmla="*/ 1773238 h 2405063"/>
              <a:gd name="connsiteX805" fmla="*/ 9026525 w 11725275"/>
              <a:gd name="connsiteY805" fmla="*/ 1775619 h 2405063"/>
              <a:gd name="connsiteX806" fmla="*/ 8992658 w 11725275"/>
              <a:gd name="connsiteY806" fmla="*/ 1778001 h 2405063"/>
              <a:gd name="connsiteX807" fmla="*/ 9157229 w 11725275"/>
              <a:gd name="connsiteY807" fmla="*/ 1938338 h 2405063"/>
              <a:gd name="connsiteX808" fmla="*/ 9167812 w 11725275"/>
              <a:gd name="connsiteY808" fmla="*/ 1959769 h 2405063"/>
              <a:gd name="connsiteX809" fmla="*/ 9178925 w 11725275"/>
              <a:gd name="connsiteY809" fmla="*/ 1982788 h 2405063"/>
              <a:gd name="connsiteX810" fmla="*/ 9184746 w 11725275"/>
              <a:gd name="connsiteY810" fmla="*/ 1996282 h 2405063"/>
              <a:gd name="connsiteX811" fmla="*/ 9188979 w 11725275"/>
              <a:gd name="connsiteY811" fmla="*/ 2008982 h 2405063"/>
              <a:gd name="connsiteX812" fmla="*/ 9190567 w 11725275"/>
              <a:gd name="connsiteY812" fmla="*/ 2015332 h 2405063"/>
              <a:gd name="connsiteX813" fmla="*/ 9191625 w 11725275"/>
              <a:gd name="connsiteY813" fmla="*/ 2022476 h 2405063"/>
              <a:gd name="connsiteX814" fmla="*/ 9192683 w 11725275"/>
              <a:gd name="connsiteY814" fmla="*/ 2028032 h 2405063"/>
              <a:gd name="connsiteX815" fmla="*/ 9193212 w 11725275"/>
              <a:gd name="connsiteY815" fmla="*/ 2034382 h 2405063"/>
              <a:gd name="connsiteX816" fmla="*/ 9193212 w 11725275"/>
              <a:gd name="connsiteY816" fmla="*/ 2039938 h 2405063"/>
              <a:gd name="connsiteX817" fmla="*/ 9192683 w 11725275"/>
              <a:gd name="connsiteY817" fmla="*/ 2046288 h 2405063"/>
              <a:gd name="connsiteX818" fmla="*/ 9191096 w 11725275"/>
              <a:gd name="connsiteY818" fmla="*/ 2051844 h 2405063"/>
              <a:gd name="connsiteX819" fmla="*/ 9188979 w 11725275"/>
              <a:gd name="connsiteY819" fmla="*/ 2057401 h 2405063"/>
              <a:gd name="connsiteX820" fmla="*/ 9185804 w 11725275"/>
              <a:gd name="connsiteY820" fmla="*/ 2062957 h 2405063"/>
              <a:gd name="connsiteX821" fmla="*/ 9182100 w 11725275"/>
              <a:gd name="connsiteY821" fmla="*/ 2067719 h 2405063"/>
              <a:gd name="connsiteX822" fmla="*/ 9177867 w 11725275"/>
              <a:gd name="connsiteY822" fmla="*/ 2072482 h 2405063"/>
              <a:gd name="connsiteX823" fmla="*/ 9172575 w 11725275"/>
              <a:gd name="connsiteY823" fmla="*/ 2077244 h 2405063"/>
              <a:gd name="connsiteX824" fmla="*/ 9166225 w 11725275"/>
              <a:gd name="connsiteY824" fmla="*/ 2082007 h 2405063"/>
              <a:gd name="connsiteX825" fmla="*/ 9158817 w 11725275"/>
              <a:gd name="connsiteY825" fmla="*/ 2085182 h 2405063"/>
              <a:gd name="connsiteX826" fmla="*/ 9150350 w 11725275"/>
              <a:gd name="connsiteY826" fmla="*/ 2089151 h 2405063"/>
              <a:gd name="connsiteX827" fmla="*/ 9140825 w 11725275"/>
              <a:gd name="connsiteY827" fmla="*/ 2092326 h 2405063"/>
              <a:gd name="connsiteX828" fmla="*/ 9129712 w 11725275"/>
              <a:gd name="connsiteY828" fmla="*/ 2094707 h 2405063"/>
              <a:gd name="connsiteX829" fmla="*/ 9118071 w 11725275"/>
              <a:gd name="connsiteY829" fmla="*/ 2097088 h 2405063"/>
              <a:gd name="connsiteX830" fmla="*/ 9103783 w 11725275"/>
              <a:gd name="connsiteY830" fmla="*/ 2098676 h 2405063"/>
              <a:gd name="connsiteX831" fmla="*/ 9089496 w 11725275"/>
              <a:gd name="connsiteY831" fmla="*/ 2099469 h 2405063"/>
              <a:gd name="connsiteX832" fmla="*/ 9052454 w 11725275"/>
              <a:gd name="connsiteY832" fmla="*/ 2101057 h 2405063"/>
              <a:gd name="connsiteX833" fmla="*/ 9015412 w 11725275"/>
              <a:gd name="connsiteY833" fmla="*/ 2101057 h 2405063"/>
              <a:gd name="connsiteX834" fmla="*/ 8977842 w 11725275"/>
              <a:gd name="connsiteY834" fmla="*/ 2101057 h 2405063"/>
              <a:gd name="connsiteX835" fmla="*/ 8940271 w 11725275"/>
              <a:gd name="connsiteY835" fmla="*/ 2100263 h 2405063"/>
              <a:gd name="connsiteX836" fmla="*/ 8903229 w 11725275"/>
              <a:gd name="connsiteY836" fmla="*/ 2100263 h 2405063"/>
              <a:gd name="connsiteX837" fmla="*/ 8867246 w 11725275"/>
              <a:gd name="connsiteY837" fmla="*/ 2101057 h 2405063"/>
              <a:gd name="connsiteX838" fmla="*/ 8849783 w 11725275"/>
              <a:gd name="connsiteY838" fmla="*/ 2102644 h 2405063"/>
              <a:gd name="connsiteX839" fmla="*/ 8832321 w 11725275"/>
              <a:gd name="connsiteY839" fmla="*/ 2104232 h 2405063"/>
              <a:gd name="connsiteX840" fmla="*/ 8814329 w 11725275"/>
              <a:gd name="connsiteY840" fmla="*/ 2105026 h 2405063"/>
              <a:gd name="connsiteX841" fmla="*/ 8797396 w 11725275"/>
              <a:gd name="connsiteY841" fmla="*/ 2108201 h 2405063"/>
              <a:gd name="connsiteX842" fmla="*/ 8761942 w 11725275"/>
              <a:gd name="connsiteY842" fmla="*/ 2112963 h 2405063"/>
              <a:gd name="connsiteX843" fmla="*/ 8739717 w 11725275"/>
              <a:gd name="connsiteY843" fmla="*/ 2114551 h 2405063"/>
              <a:gd name="connsiteX844" fmla="*/ 8729662 w 11725275"/>
              <a:gd name="connsiteY844" fmla="*/ 2115344 h 2405063"/>
              <a:gd name="connsiteX845" fmla="*/ 8726488 w 11725275"/>
              <a:gd name="connsiteY845" fmla="*/ 2115344 h 2405063"/>
              <a:gd name="connsiteX846" fmla="*/ 8728604 w 11725275"/>
              <a:gd name="connsiteY846" fmla="*/ 2116138 h 2405063"/>
              <a:gd name="connsiteX847" fmla="*/ 8730721 w 11725275"/>
              <a:gd name="connsiteY847" fmla="*/ 2119313 h 2405063"/>
              <a:gd name="connsiteX848" fmla="*/ 8731779 w 11725275"/>
              <a:gd name="connsiteY848" fmla="*/ 2121694 h 2405063"/>
              <a:gd name="connsiteX849" fmla="*/ 8730721 w 11725275"/>
              <a:gd name="connsiteY849" fmla="*/ 2124869 h 2405063"/>
              <a:gd name="connsiteX850" fmla="*/ 8729662 w 11725275"/>
              <a:gd name="connsiteY850" fmla="*/ 2129632 h 2405063"/>
              <a:gd name="connsiteX851" fmla="*/ 8725958 w 11725275"/>
              <a:gd name="connsiteY851" fmla="*/ 2134394 h 2405063"/>
              <a:gd name="connsiteX852" fmla="*/ 8722254 w 11725275"/>
              <a:gd name="connsiteY852" fmla="*/ 2139951 h 2405063"/>
              <a:gd name="connsiteX853" fmla="*/ 8719079 w 11725275"/>
              <a:gd name="connsiteY853" fmla="*/ 2143126 h 2405063"/>
              <a:gd name="connsiteX854" fmla="*/ 8717492 w 11725275"/>
              <a:gd name="connsiteY854" fmla="*/ 2147094 h 2405063"/>
              <a:gd name="connsiteX855" fmla="*/ 8716433 w 11725275"/>
              <a:gd name="connsiteY855" fmla="*/ 2148682 h 2405063"/>
              <a:gd name="connsiteX856" fmla="*/ 8716433 w 11725275"/>
              <a:gd name="connsiteY856" fmla="*/ 2151857 h 2405063"/>
              <a:gd name="connsiteX857" fmla="*/ 8717492 w 11725275"/>
              <a:gd name="connsiteY857" fmla="*/ 2153444 h 2405063"/>
              <a:gd name="connsiteX858" fmla="*/ 8719079 w 11725275"/>
              <a:gd name="connsiteY858" fmla="*/ 2155032 h 2405063"/>
              <a:gd name="connsiteX859" fmla="*/ 8721196 w 11725275"/>
              <a:gd name="connsiteY859" fmla="*/ 2157413 h 2405063"/>
              <a:gd name="connsiteX860" fmla="*/ 8729662 w 11725275"/>
              <a:gd name="connsiteY860" fmla="*/ 2159794 h 2405063"/>
              <a:gd name="connsiteX861" fmla="*/ 8739717 w 11725275"/>
              <a:gd name="connsiteY861" fmla="*/ 2164557 h 2405063"/>
              <a:gd name="connsiteX862" fmla="*/ 8753475 w 11725275"/>
              <a:gd name="connsiteY862" fmla="*/ 2172494 h 2405063"/>
              <a:gd name="connsiteX863" fmla="*/ 8769879 w 11725275"/>
              <a:gd name="connsiteY863" fmla="*/ 2182813 h 2405063"/>
              <a:gd name="connsiteX864" fmla="*/ 8781521 w 11725275"/>
              <a:gd name="connsiteY864" fmla="*/ 2190751 h 2405063"/>
              <a:gd name="connsiteX865" fmla="*/ 8792633 w 11725275"/>
              <a:gd name="connsiteY865" fmla="*/ 2201069 h 2405063"/>
              <a:gd name="connsiteX866" fmla="*/ 8803746 w 11725275"/>
              <a:gd name="connsiteY866" fmla="*/ 2212976 h 2405063"/>
              <a:gd name="connsiteX867" fmla="*/ 8813271 w 11725275"/>
              <a:gd name="connsiteY867" fmla="*/ 2227263 h 2405063"/>
              <a:gd name="connsiteX868" fmla="*/ 8817504 w 11725275"/>
              <a:gd name="connsiteY868" fmla="*/ 2233613 h 2405063"/>
              <a:gd name="connsiteX869" fmla="*/ 8821738 w 11725275"/>
              <a:gd name="connsiteY869" fmla="*/ 2240757 h 2405063"/>
              <a:gd name="connsiteX870" fmla="*/ 8825442 w 11725275"/>
              <a:gd name="connsiteY870" fmla="*/ 2248694 h 2405063"/>
              <a:gd name="connsiteX871" fmla="*/ 8828617 w 11725275"/>
              <a:gd name="connsiteY871" fmla="*/ 2255838 h 2405063"/>
              <a:gd name="connsiteX872" fmla="*/ 8831262 w 11725275"/>
              <a:gd name="connsiteY872" fmla="*/ 2263776 h 2405063"/>
              <a:gd name="connsiteX873" fmla="*/ 8833379 w 11725275"/>
              <a:gd name="connsiteY873" fmla="*/ 2270919 h 2405063"/>
              <a:gd name="connsiteX874" fmla="*/ 8834438 w 11725275"/>
              <a:gd name="connsiteY874" fmla="*/ 2278063 h 2405063"/>
              <a:gd name="connsiteX875" fmla="*/ 8835496 w 11725275"/>
              <a:gd name="connsiteY875" fmla="*/ 2285207 h 2405063"/>
              <a:gd name="connsiteX876" fmla="*/ 8835496 w 11725275"/>
              <a:gd name="connsiteY876" fmla="*/ 2292351 h 2405063"/>
              <a:gd name="connsiteX877" fmla="*/ 8834967 w 11725275"/>
              <a:gd name="connsiteY877" fmla="*/ 2299494 h 2405063"/>
              <a:gd name="connsiteX878" fmla="*/ 8833379 w 11725275"/>
              <a:gd name="connsiteY878" fmla="*/ 2306638 h 2405063"/>
              <a:gd name="connsiteX879" fmla="*/ 8831262 w 11725275"/>
              <a:gd name="connsiteY879" fmla="*/ 2312988 h 2405063"/>
              <a:gd name="connsiteX880" fmla="*/ 8827558 w 11725275"/>
              <a:gd name="connsiteY880" fmla="*/ 2319338 h 2405063"/>
              <a:gd name="connsiteX881" fmla="*/ 8823854 w 11725275"/>
              <a:gd name="connsiteY881" fmla="*/ 2324894 h 2405063"/>
              <a:gd name="connsiteX882" fmla="*/ 8819092 w 11725275"/>
              <a:gd name="connsiteY882" fmla="*/ 2330451 h 2405063"/>
              <a:gd name="connsiteX883" fmla="*/ 8812212 w 11725275"/>
              <a:gd name="connsiteY883" fmla="*/ 2336007 h 2405063"/>
              <a:gd name="connsiteX884" fmla="*/ 8805862 w 11725275"/>
              <a:gd name="connsiteY884" fmla="*/ 2340769 h 2405063"/>
              <a:gd name="connsiteX885" fmla="*/ 8796867 w 11725275"/>
              <a:gd name="connsiteY885" fmla="*/ 2345532 h 2405063"/>
              <a:gd name="connsiteX886" fmla="*/ 8787342 w 11725275"/>
              <a:gd name="connsiteY886" fmla="*/ 2349501 h 2405063"/>
              <a:gd name="connsiteX887" fmla="*/ 8777288 w 11725275"/>
              <a:gd name="connsiteY887" fmla="*/ 2352676 h 2405063"/>
              <a:gd name="connsiteX888" fmla="*/ 8764588 w 11725275"/>
              <a:gd name="connsiteY888" fmla="*/ 2355057 h 2405063"/>
              <a:gd name="connsiteX889" fmla="*/ 8751358 w 11725275"/>
              <a:gd name="connsiteY889" fmla="*/ 2357438 h 2405063"/>
              <a:gd name="connsiteX890" fmla="*/ 8737600 w 11725275"/>
              <a:gd name="connsiteY890" fmla="*/ 2358232 h 2405063"/>
              <a:gd name="connsiteX891" fmla="*/ 8721196 w 11725275"/>
              <a:gd name="connsiteY891" fmla="*/ 2359026 h 2405063"/>
              <a:gd name="connsiteX892" fmla="*/ 8032750 w 11725275"/>
              <a:gd name="connsiteY892" fmla="*/ 2360613 h 2405063"/>
              <a:gd name="connsiteX893" fmla="*/ 7984067 w 11725275"/>
              <a:gd name="connsiteY893" fmla="*/ 2360613 h 2405063"/>
              <a:gd name="connsiteX894" fmla="*/ 7943321 w 11725275"/>
              <a:gd name="connsiteY894" fmla="*/ 2360613 h 2405063"/>
              <a:gd name="connsiteX895" fmla="*/ 7906279 w 11725275"/>
              <a:gd name="connsiteY895" fmla="*/ 2359026 h 2405063"/>
              <a:gd name="connsiteX896" fmla="*/ 7874000 w 11725275"/>
              <a:gd name="connsiteY896" fmla="*/ 2359026 h 2405063"/>
              <a:gd name="connsiteX897" fmla="*/ 7842779 w 11725275"/>
              <a:gd name="connsiteY897" fmla="*/ 2359026 h 2405063"/>
              <a:gd name="connsiteX898" fmla="*/ 7811029 w 11725275"/>
              <a:gd name="connsiteY898" fmla="*/ 2359026 h 2405063"/>
              <a:gd name="connsiteX899" fmla="*/ 7776634 w 11725275"/>
              <a:gd name="connsiteY899" fmla="*/ 2360613 h 2405063"/>
              <a:gd name="connsiteX900" fmla="*/ 7738534 w 11725275"/>
              <a:gd name="connsiteY900" fmla="*/ 2361407 h 2405063"/>
              <a:gd name="connsiteX901" fmla="*/ 7722659 w 11725275"/>
              <a:gd name="connsiteY901" fmla="*/ 2362201 h 2405063"/>
              <a:gd name="connsiteX902" fmla="*/ 7708900 w 11725275"/>
              <a:gd name="connsiteY902" fmla="*/ 2362201 h 2405063"/>
              <a:gd name="connsiteX903" fmla="*/ 7696200 w 11725275"/>
              <a:gd name="connsiteY903" fmla="*/ 2362201 h 2405063"/>
              <a:gd name="connsiteX904" fmla="*/ 7684559 w 11725275"/>
              <a:gd name="connsiteY904" fmla="*/ 2362201 h 2405063"/>
              <a:gd name="connsiteX905" fmla="*/ 7671859 w 11725275"/>
              <a:gd name="connsiteY905" fmla="*/ 2362201 h 2405063"/>
              <a:gd name="connsiteX906" fmla="*/ 7658100 w 11725275"/>
              <a:gd name="connsiteY906" fmla="*/ 2362201 h 2405063"/>
              <a:gd name="connsiteX907" fmla="*/ 7641696 w 11725275"/>
              <a:gd name="connsiteY907" fmla="*/ 2362201 h 2405063"/>
              <a:gd name="connsiteX908" fmla="*/ 7622646 w 11725275"/>
              <a:gd name="connsiteY908" fmla="*/ 2362201 h 2405063"/>
              <a:gd name="connsiteX909" fmla="*/ 7208309 w 11725275"/>
              <a:gd name="connsiteY909" fmla="*/ 2368551 h 2405063"/>
              <a:gd name="connsiteX910" fmla="*/ 7172325 w 11725275"/>
              <a:gd name="connsiteY910" fmla="*/ 2371726 h 2405063"/>
              <a:gd name="connsiteX911" fmla="*/ 7133167 w 11725275"/>
              <a:gd name="connsiteY911" fmla="*/ 2374107 h 2405063"/>
              <a:gd name="connsiteX912" fmla="*/ 7091363 w 11725275"/>
              <a:gd name="connsiteY912" fmla="*/ 2376488 h 2405063"/>
              <a:gd name="connsiteX913" fmla="*/ 7047442 w 11725275"/>
              <a:gd name="connsiteY913" fmla="*/ 2378076 h 2405063"/>
              <a:gd name="connsiteX914" fmla="*/ 7001934 w 11725275"/>
              <a:gd name="connsiteY914" fmla="*/ 2379663 h 2405063"/>
              <a:gd name="connsiteX915" fmla="*/ 6955367 w 11725275"/>
              <a:gd name="connsiteY915" fmla="*/ 2382044 h 2405063"/>
              <a:gd name="connsiteX916" fmla="*/ 6907742 w 11725275"/>
              <a:gd name="connsiteY916" fmla="*/ 2382838 h 2405063"/>
              <a:gd name="connsiteX917" fmla="*/ 6858529 w 11725275"/>
              <a:gd name="connsiteY917" fmla="*/ 2383632 h 2405063"/>
              <a:gd name="connsiteX918" fmla="*/ 6809317 w 11725275"/>
              <a:gd name="connsiteY918" fmla="*/ 2384426 h 2405063"/>
              <a:gd name="connsiteX919" fmla="*/ 6761163 w 11725275"/>
              <a:gd name="connsiteY919" fmla="*/ 2385219 h 2405063"/>
              <a:gd name="connsiteX920" fmla="*/ 6712479 w 11725275"/>
              <a:gd name="connsiteY920" fmla="*/ 2385219 h 2405063"/>
              <a:gd name="connsiteX921" fmla="*/ 6664854 w 11725275"/>
              <a:gd name="connsiteY921" fmla="*/ 2386807 h 2405063"/>
              <a:gd name="connsiteX922" fmla="*/ 6619875 w 11725275"/>
              <a:gd name="connsiteY922" fmla="*/ 2387601 h 2405063"/>
              <a:gd name="connsiteX923" fmla="*/ 6574896 w 11725275"/>
              <a:gd name="connsiteY923" fmla="*/ 2388394 h 2405063"/>
              <a:gd name="connsiteX924" fmla="*/ 6532563 w 11725275"/>
              <a:gd name="connsiteY924" fmla="*/ 2389188 h 2405063"/>
              <a:gd name="connsiteX925" fmla="*/ 6492875 w 11725275"/>
              <a:gd name="connsiteY925" fmla="*/ 2389982 h 2405063"/>
              <a:gd name="connsiteX926" fmla="*/ 6165321 w 11725275"/>
              <a:gd name="connsiteY926" fmla="*/ 2393951 h 2405063"/>
              <a:gd name="connsiteX927" fmla="*/ 6108700 w 11725275"/>
              <a:gd name="connsiteY927" fmla="*/ 2395538 h 2405063"/>
              <a:gd name="connsiteX928" fmla="*/ 6051021 w 11725275"/>
              <a:gd name="connsiteY928" fmla="*/ 2397919 h 2405063"/>
              <a:gd name="connsiteX929" fmla="*/ 5991754 w 11725275"/>
              <a:gd name="connsiteY929" fmla="*/ 2399507 h 2405063"/>
              <a:gd name="connsiteX930" fmla="*/ 5931429 w 11725275"/>
              <a:gd name="connsiteY930" fmla="*/ 2400301 h 2405063"/>
              <a:gd name="connsiteX931" fmla="*/ 5872692 w 11725275"/>
              <a:gd name="connsiteY931" fmla="*/ 2401094 h 2405063"/>
              <a:gd name="connsiteX932" fmla="*/ 5815013 w 11725275"/>
              <a:gd name="connsiteY932" fmla="*/ 2401094 h 2405063"/>
              <a:gd name="connsiteX933" fmla="*/ 5759450 w 11725275"/>
              <a:gd name="connsiteY933" fmla="*/ 2400301 h 2405063"/>
              <a:gd name="connsiteX934" fmla="*/ 5706534 w 11725275"/>
              <a:gd name="connsiteY934" fmla="*/ 2398713 h 2405063"/>
              <a:gd name="connsiteX935" fmla="*/ 5680076 w 11725275"/>
              <a:gd name="connsiteY935" fmla="*/ 2396332 h 2405063"/>
              <a:gd name="connsiteX936" fmla="*/ 5655734 w 11725275"/>
              <a:gd name="connsiteY936" fmla="*/ 2396332 h 2405063"/>
              <a:gd name="connsiteX937" fmla="*/ 5632451 w 11725275"/>
              <a:gd name="connsiteY937" fmla="*/ 2396332 h 2405063"/>
              <a:gd name="connsiteX938" fmla="*/ 5609696 w 11725275"/>
              <a:gd name="connsiteY938" fmla="*/ 2396332 h 2405063"/>
              <a:gd name="connsiteX939" fmla="*/ 5566834 w 11725275"/>
              <a:gd name="connsiteY939" fmla="*/ 2398713 h 2405063"/>
              <a:gd name="connsiteX940" fmla="*/ 5523442 w 11725275"/>
              <a:gd name="connsiteY940" fmla="*/ 2401094 h 2405063"/>
              <a:gd name="connsiteX941" fmla="*/ 5478463 w 11725275"/>
              <a:gd name="connsiteY941" fmla="*/ 2403476 h 2405063"/>
              <a:gd name="connsiteX942" fmla="*/ 5430838 w 11725275"/>
              <a:gd name="connsiteY942" fmla="*/ 2405063 h 2405063"/>
              <a:gd name="connsiteX943" fmla="*/ 5405438 w 11725275"/>
              <a:gd name="connsiteY943" fmla="*/ 2405063 h 2405063"/>
              <a:gd name="connsiteX944" fmla="*/ 5377392 w 11725275"/>
              <a:gd name="connsiteY944" fmla="*/ 2405063 h 2405063"/>
              <a:gd name="connsiteX945" fmla="*/ 5348817 w 11725275"/>
              <a:gd name="connsiteY945" fmla="*/ 2404269 h 2405063"/>
              <a:gd name="connsiteX946" fmla="*/ 5317596 w 11725275"/>
              <a:gd name="connsiteY946" fmla="*/ 2401888 h 2405063"/>
              <a:gd name="connsiteX947" fmla="*/ 5299604 w 11725275"/>
              <a:gd name="connsiteY947" fmla="*/ 2400301 h 2405063"/>
              <a:gd name="connsiteX948" fmla="*/ 5284259 w 11725275"/>
              <a:gd name="connsiteY948" fmla="*/ 2397919 h 2405063"/>
              <a:gd name="connsiteX949" fmla="*/ 5271029 w 11725275"/>
              <a:gd name="connsiteY949" fmla="*/ 2394744 h 2405063"/>
              <a:gd name="connsiteX950" fmla="*/ 5258859 w 11725275"/>
              <a:gd name="connsiteY950" fmla="*/ 2392363 h 2405063"/>
              <a:gd name="connsiteX951" fmla="*/ 5247217 w 11725275"/>
              <a:gd name="connsiteY951" fmla="*/ 2388394 h 2405063"/>
              <a:gd name="connsiteX952" fmla="*/ 5234517 w 11725275"/>
              <a:gd name="connsiteY952" fmla="*/ 2385219 h 2405063"/>
              <a:gd name="connsiteX953" fmla="*/ 5220759 w 11725275"/>
              <a:gd name="connsiteY953" fmla="*/ 2382838 h 2405063"/>
              <a:gd name="connsiteX954" fmla="*/ 5205413 w 11725275"/>
              <a:gd name="connsiteY954" fmla="*/ 2380457 h 2405063"/>
              <a:gd name="connsiteX955" fmla="*/ 5188479 w 11725275"/>
              <a:gd name="connsiteY955" fmla="*/ 2379663 h 2405063"/>
              <a:gd name="connsiteX956" fmla="*/ 5161492 w 11725275"/>
              <a:gd name="connsiteY956" fmla="*/ 2380457 h 2405063"/>
              <a:gd name="connsiteX957" fmla="*/ 5126038 w 11725275"/>
              <a:gd name="connsiteY957" fmla="*/ 2382838 h 2405063"/>
              <a:gd name="connsiteX958" fmla="*/ 5085821 w 11725275"/>
              <a:gd name="connsiteY958" fmla="*/ 2384426 h 2405063"/>
              <a:gd name="connsiteX959" fmla="*/ 5041900 w 11725275"/>
              <a:gd name="connsiteY959" fmla="*/ 2385219 h 2405063"/>
              <a:gd name="connsiteX960" fmla="*/ 4998509 w 11725275"/>
              <a:gd name="connsiteY960" fmla="*/ 2387601 h 2405063"/>
              <a:gd name="connsiteX961" fmla="*/ 4957763 w 11725275"/>
              <a:gd name="connsiteY961" fmla="*/ 2387601 h 2405063"/>
              <a:gd name="connsiteX962" fmla="*/ 4922309 w 11725275"/>
              <a:gd name="connsiteY962" fmla="*/ 2386807 h 2405063"/>
              <a:gd name="connsiteX963" fmla="*/ 4887384 w 11725275"/>
              <a:gd name="connsiteY963" fmla="*/ 2385219 h 2405063"/>
              <a:gd name="connsiteX964" fmla="*/ 4855104 w 11725275"/>
              <a:gd name="connsiteY964" fmla="*/ 2384426 h 2405063"/>
              <a:gd name="connsiteX965" fmla="*/ 4824942 w 11725275"/>
              <a:gd name="connsiteY965" fmla="*/ 2384426 h 2405063"/>
              <a:gd name="connsiteX966" fmla="*/ 4797954 w 11725275"/>
              <a:gd name="connsiteY966" fmla="*/ 2384426 h 2405063"/>
              <a:gd name="connsiteX967" fmla="*/ 4772025 w 11725275"/>
              <a:gd name="connsiteY967" fmla="*/ 2385219 h 2405063"/>
              <a:gd name="connsiteX968" fmla="*/ 4748742 w 11725275"/>
              <a:gd name="connsiteY968" fmla="*/ 2385219 h 2405063"/>
              <a:gd name="connsiteX969" fmla="*/ 4725459 w 11725275"/>
              <a:gd name="connsiteY969" fmla="*/ 2385219 h 2405063"/>
              <a:gd name="connsiteX970" fmla="*/ 4702704 w 11725275"/>
              <a:gd name="connsiteY970" fmla="*/ 2385219 h 2405063"/>
              <a:gd name="connsiteX971" fmla="*/ 4655079 w 11725275"/>
              <a:gd name="connsiteY971" fmla="*/ 2383632 h 2405063"/>
              <a:gd name="connsiteX972" fmla="*/ 4616979 w 11725275"/>
              <a:gd name="connsiteY972" fmla="*/ 2382044 h 2405063"/>
              <a:gd name="connsiteX973" fmla="*/ 4585229 w 11725275"/>
              <a:gd name="connsiteY973" fmla="*/ 2378869 h 2405063"/>
              <a:gd name="connsiteX974" fmla="*/ 4558242 w 11725275"/>
              <a:gd name="connsiteY974" fmla="*/ 2374901 h 2405063"/>
              <a:gd name="connsiteX975" fmla="*/ 4533371 w 11725275"/>
              <a:gd name="connsiteY975" fmla="*/ 2372519 h 2405063"/>
              <a:gd name="connsiteX976" fmla="*/ 4506384 w 11725275"/>
              <a:gd name="connsiteY976" fmla="*/ 2370932 h 2405063"/>
              <a:gd name="connsiteX977" fmla="*/ 4474634 w 11725275"/>
              <a:gd name="connsiteY977" fmla="*/ 2368551 h 2405063"/>
              <a:gd name="connsiteX978" fmla="*/ 4436534 w 11725275"/>
              <a:gd name="connsiteY978" fmla="*/ 2367757 h 2405063"/>
              <a:gd name="connsiteX979" fmla="*/ 4442884 w 11725275"/>
              <a:gd name="connsiteY979" fmla="*/ 2356644 h 2405063"/>
              <a:gd name="connsiteX980" fmla="*/ 4446588 w 11725275"/>
              <a:gd name="connsiteY980" fmla="*/ 2351088 h 2405063"/>
              <a:gd name="connsiteX981" fmla="*/ 4449234 w 11725275"/>
              <a:gd name="connsiteY981" fmla="*/ 2347913 h 2405063"/>
              <a:gd name="connsiteX982" fmla="*/ 4451879 w 11725275"/>
              <a:gd name="connsiteY982" fmla="*/ 2347913 h 2405063"/>
              <a:gd name="connsiteX983" fmla="*/ 4455584 w 11725275"/>
              <a:gd name="connsiteY983" fmla="*/ 2347913 h 2405063"/>
              <a:gd name="connsiteX984" fmla="*/ 4462992 w 11725275"/>
              <a:gd name="connsiteY984" fmla="*/ 2346326 h 2405063"/>
              <a:gd name="connsiteX985" fmla="*/ 4475163 w 11725275"/>
              <a:gd name="connsiteY985" fmla="*/ 2339976 h 2405063"/>
              <a:gd name="connsiteX986" fmla="*/ 4495271 w 11725275"/>
              <a:gd name="connsiteY986" fmla="*/ 2328863 h 2405063"/>
              <a:gd name="connsiteX987" fmla="*/ 4441826 w 11725275"/>
              <a:gd name="connsiteY987" fmla="*/ 2328863 h 2405063"/>
              <a:gd name="connsiteX988" fmla="*/ 4382559 w 11725275"/>
              <a:gd name="connsiteY988" fmla="*/ 2329657 h 2405063"/>
              <a:gd name="connsiteX989" fmla="*/ 4316942 w 11725275"/>
              <a:gd name="connsiteY989" fmla="*/ 2329657 h 2405063"/>
              <a:gd name="connsiteX990" fmla="*/ 4249209 w 11725275"/>
              <a:gd name="connsiteY990" fmla="*/ 2330451 h 2405063"/>
              <a:gd name="connsiteX991" fmla="*/ 4177242 w 11725275"/>
              <a:gd name="connsiteY991" fmla="*/ 2329657 h 2405063"/>
              <a:gd name="connsiteX992" fmla="*/ 4103688 w 11725275"/>
              <a:gd name="connsiteY992" fmla="*/ 2329657 h 2405063"/>
              <a:gd name="connsiteX993" fmla="*/ 4029075 w 11725275"/>
              <a:gd name="connsiteY993" fmla="*/ 2328863 h 2405063"/>
              <a:gd name="connsiteX994" fmla="*/ 3956050 w 11725275"/>
              <a:gd name="connsiteY994" fmla="*/ 2325688 h 2405063"/>
              <a:gd name="connsiteX995" fmla="*/ 3883026 w 11725275"/>
              <a:gd name="connsiteY995" fmla="*/ 2323307 h 2405063"/>
              <a:gd name="connsiteX996" fmla="*/ 3813705 w 11725275"/>
              <a:gd name="connsiteY996" fmla="*/ 2319338 h 2405063"/>
              <a:gd name="connsiteX997" fmla="*/ 3747559 w 11725275"/>
              <a:gd name="connsiteY997" fmla="*/ 2313782 h 2405063"/>
              <a:gd name="connsiteX998" fmla="*/ 3686175 w 11725275"/>
              <a:gd name="connsiteY998" fmla="*/ 2307432 h 2405063"/>
              <a:gd name="connsiteX999" fmla="*/ 3657600 w 11725275"/>
              <a:gd name="connsiteY999" fmla="*/ 2302669 h 2405063"/>
              <a:gd name="connsiteX1000" fmla="*/ 3631142 w 11725275"/>
              <a:gd name="connsiteY1000" fmla="*/ 2298701 h 2405063"/>
              <a:gd name="connsiteX1001" fmla="*/ 3606271 w 11725275"/>
              <a:gd name="connsiteY1001" fmla="*/ 2293938 h 2405063"/>
              <a:gd name="connsiteX1002" fmla="*/ 3582988 w 11725275"/>
              <a:gd name="connsiteY1002" fmla="*/ 2288382 h 2405063"/>
              <a:gd name="connsiteX1003" fmla="*/ 3561292 w 11725275"/>
              <a:gd name="connsiteY1003" fmla="*/ 2282826 h 2405063"/>
              <a:gd name="connsiteX1004" fmla="*/ 3543300 w 11725275"/>
              <a:gd name="connsiteY1004" fmla="*/ 2276476 h 2405063"/>
              <a:gd name="connsiteX1005" fmla="*/ 3526367 w 11725275"/>
              <a:gd name="connsiteY1005" fmla="*/ 2270126 h 2405063"/>
              <a:gd name="connsiteX1006" fmla="*/ 3512608 w 11725275"/>
              <a:gd name="connsiteY1006" fmla="*/ 2262188 h 2405063"/>
              <a:gd name="connsiteX1007" fmla="*/ 3495675 w 11725275"/>
              <a:gd name="connsiteY1007" fmla="*/ 2253457 h 2405063"/>
              <a:gd name="connsiteX1008" fmla="*/ 3480330 w 11725275"/>
              <a:gd name="connsiteY1008" fmla="*/ 2243138 h 2405063"/>
              <a:gd name="connsiteX1009" fmla="*/ 3466042 w 11725275"/>
              <a:gd name="connsiteY1009" fmla="*/ 2233613 h 2405063"/>
              <a:gd name="connsiteX1010" fmla="*/ 3453871 w 11725275"/>
              <a:gd name="connsiteY1010" fmla="*/ 2224088 h 2405063"/>
              <a:gd name="connsiteX1011" fmla="*/ 3442230 w 11725275"/>
              <a:gd name="connsiteY1011" fmla="*/ 2215357 h 2405063"/>
              <a:gd name="connsiteX1012" fmla="*/ 3431646 w 11725275"/>
              <a:gd name="connsiteY1012" fmla="*/ 2205832 h 2405063"/>
              <a:gd name="connsiteX1013" fmla="*/ 3422121 w 11725275"/>
              <a:gd name="connsiteY1013" fmla="*/ 2196307 h 2405063"/>
              <a:gd name="connsiteX1014" fmla="*/ 3413654 w 11725275"/>
              <a:gd name="connsiteY1014" fmla="*/ 2186782 h 2405063"/>
              <a:gd name="connsiteX1015" fmla="*/ 3406246 w 11725275"/>
              <a:gd name="connsiteY1015" fmla="*/ 2178844 h 2405063"/>
              <a:gd name="connsiteX1016" fmla="*/ 3398838 w 11725275"/>
              <a:gd name="connsiteY1016" fmla="*/ 2170113 h 2405063"/>
              <a:gd name="connsiteX1017" fmla="*/ 3393017 w 11725275"/>
              <a:gd name="connsiteY1017" fmla="*/ 2161382 h 2405063"/>
              <a:gd name="connsiteX1018" fmla="*/ 3387725 w 11725275"/>
              <a:gd name="connsiteY1018" fmla="*/ 2152651 h 2405063"/>
              <a:gd name="connsiteX1019" fmla="*/ 3383492 w 11725275"/>
              <a:gd name="connsiteY1019" fmla="*/ 2143919 h 2405063"/>
              <a:gd name="connsiteX1020" fmla="*/ 3379259 w 11725275"/>
              <a:gd name="connsiteY1020" fmla="*/ 2135982 h 2405063"/>
              <a:gd name="connsiteX1021" fmla="*/ 3375555 w 11725275"/>
              <a:gd name="connsiteY1021" fmla="*/ 2128044 h 2405063"/>
              <a:gd name="connsiteX1022" fmla="*/ 3372380 w 11725275"/>
              <a:gd name="connsiteY1022" fmla="*/ 2120107 h 2405063"/>
              <a:gd name="connsiteX1023" fmla="*/ 3368146 w 11725275"/>
              <a:gd name="connsiteY1023" fmla="*/ 2104232 h 2405063"/>
              <a:gd name="connsiteX1024" fmla="*/ 3364442 w 11725275"/>
              <a:gd name="connsiteY1024" fmla="*/ 2088357 h 2405063"/>
              <a:gd name="connsiteX1025" fmla="*/ 3362325 w 11725275"/>
              <a:gd name="connsiteY1025" fmla="*/ 2073276 h 2405063"/>
              <a:gd name="connsiteX1026" fmla="*/ 3359150 w 11725275"/>
              <a:gd name="connsiteY1026" fmla="*/ 2059782 h 2405063"/>
              <a:gd name="connsiteX1027" fmla="*/ 3357033 w 11725275"/>
              <a:gd name="connsiteY1027" fmla="*/ 2044701 h 2405063"/>
              <a:gd name="connsiteX1028" fmla="*/ 3353330 w 11725275"/>
              <a:gd name="connsiteY1028" fmla="*/ 2030413 h 2405063"/>
              <a:gd name="connsiteX1029" fmla="*/ 3351213 w 11725275"/>
              <a:gd name="connsiteY1029" fmla="*/ 2024063 h 2405063"/>
              <a:gd name="connsiteX1030" fmla="*/ 3349096 w 11725275"/>
              <a:gd name="connsiteY1030" fmla="*/ 2016919 h 2405063"/>
              <a:gd name="connsiteX1031" fmla="*/ 3345921 w 11725275"/>
              <a:gd name="connsiteY1031" fmla="*/ 2009776 h 2405063"/>
              <a:gd name="connsiteX1032" fmla="*/ 3343275 w 11725275"/>
              <a:gd name="connsiteY1032" fmla="*/ 2003426 h 2405063"/>
              <a:gd name="connsiteX1033" fmla="*/ 3284009 w 11725275"/>
              <a:gd name="connsiteY1033" fmla="*/ 2004219 h 2405063"/>
              <a:gd name="connsiteX1034" fmla="*/ 3218392 w 11725275"/>
              <a:gd name="connsiteY1034" fmla="*/ 2006601 h 2405063"/>
              <a:gd name="connsiteX1035" fmla="*/ 3149071 w 11725275"/>
              <a:gd name="connsiteY1035" fmla="*/ 2007394 h 2405063"/>
              <a:gd name="connsiteX1036" fmla="*/ 3076575 w 11725275"/>
              <a:gd name="connsiteY1036" fmla="*/ 2008982 h 2405063"/>
              <a:gd name="connsiteX1037" fmla="*/ 3000905 w 11725275"/>
              <a:gd name="connsiteY1037" fmla="*/ 2011363 h 2405063"/>
              <a:gd name="connsiteX1038" fmla="*/ 2924175 w 11725275"/>
              <a:gd name="connsiteY1038" fmla="*/ 2012157 h 2405063"/>
              <a:gd name="connsiteX1039" fmla="*/ 2846388 w 11725275"/>
              <a:gd name="connsiteY1039" fmla="*/ 2013744 h 2405063"/>
              <a:gd name="connsiteX1040" fmla="*/ 2768600 w 11725275"/>
              <a:gd name="connsiteY1040" fmla="*/ 2014538 h 2405063"/>
              <a:gd name="connsiteX1041" fmla="*/ 2692400 w 11725275"/>
              <a:gd name="connsiteY1041" fmla="*/ 2015332 h 2405063"/>
              <a:gd name="connsiteX1042" fmla="*/ 2619375 w 11725275"/>
              <a:gd name="connsiteY1042" fmla="*/ 2016919 h 2405063"/>
              <a:gd name="connsiteX1043" fmla="*/ 2548996 w 11725275"/>
              <a:gd name="connsiteY1043" fmla="*/ 2016919 h 2405063"/>
              <a:gd name="connsiteX1044" fmla="*/ 2482850 w 11725275"/>
              <a:gd name="connsiteY1044" fmla="*/ 2016919 h 2405063"/>
              <a:gd name="connsiteX1045" fmla="*/ 2421996 w 11725275"/>
              <a:gd name="connsiteY1045" fmla="*/ 2015332 h 2405063"/>
              <a:gd name="connsiteX1046" fmla="*/ 2368021 w 11725275"/>
              <a:gd name="connsiteY1046" fmla="*/ 2014538 h 2405063"/>
              <a:gd name="connsiteX1047" fmla="*/ 2320396 w 11725275"/>
              <a:gd name="connsiteY1047" fmla="*/ 2012157 h 2405063"/>
              <a:gd name="connsiteX1048" fmla="*/ 2281238 w 11725275"/>
              <a:gd name="connsiteY1048" fmla="*/ 2008982 h 2405063"/>
              <a:gd name="connsiteX1049" fmla="*/ 2246842 w 11725275"/>
              <a:gd name="connsiteY1049" fmla="*/ 2004219 h 2405063"/>
              <a:gd name="connsiteX1050" fmla="*/ 2215092 w 11725275"/>
              <a:gd name="connsiteY1050" fmla="*/ 1998663 h 2405063"/>
              <a:gd name="connsiteX1051" fmla="*/ 2185988 w 11725275"/>
              <a:gd name="connsiteY1051" fmla="*/ 1992313 h 2405063"/>
              <a:gd name="connsiteX1052" fmla="*/ 2159530 w 11725275"/>
              <a:gd name="connsiteY1052" fmla="*/ 1985169 h 2405063"/>
              <a:gd name="connsiteX1053" fmla="*/ 2147359 w 11725275"/>
              <a:gd name="connsiteY1053" fmla="*/ 1980407 h 2405063"/>
              <a:gd name="connsiteX1054" fmla="*/ 2136246 w 11725275"/>
              <a:gd name="connsiteY1054" fmla="*/ 1975644 h 2405063"/>
              <a:gd name="connsiteX1055" fmla="*/ 2125134 w 11725275"/>
              <a:gd name="connsiteY1055" fmla="*/ 1970882 h 2405063"/>
              <a:gd name="connsiteX1056" fmla="*/ 2115080 w 11725275"/>
              <a:gd name="connsiteY1056" fmla="*/ 1966119 h 2405063"/>
              <a:gd name="connsiteX1057" fmla="*/ 2104496 w 11725275"/>
              <a:gd name="connsiteY1057" fmla="*/ 1960563 h 2405063"/>
              <a:gd name="connsiteX1058" fmla="*/ 2096029 w 11725275"/>
              <a:gd name="connsiteY1058" fmla="*/ 1955007 h 2405063"/>
              <a:gd name="connsiteX1059" fmla="*/ 2087034 w 11725275"/>
              <a:gd name="connsiteY1059" fmla="*/ 1949451 h 2405063"/>
              <a:gd name="connsiteX1060" fmla="*/ 2079096 w 11725275"/>
              <a:gd name="connsiteY1060" fmla="*/ 1943894 h 2405063"/>
              <a:gd name="connsiteX1061" fmla="*/ 2071688 w 11725275"/>
              <a:gd name="connsiteY1061" fmla="*/ 1937544 h 2405063"/>
              <a:gd name="connsiteX1062" fmla="*/ 2064279 w 11725275"/>
              <a:gd name="connsiteY1062" fmla="*/ 1931194 h 2405063"/>
              <a:gd name="connsiteX1063" fmla="*/ 2057929 w 11725275"/>
              <a:gd name="connsiteY1063" fmla="*/ 1925638 h 2405063"/>
              <a:gd name="connsiteX1064" fmla="*/ 2052109 w 11725275"/>
              <a:gd name="connsiteY1064" fmla="*/ 1917701 h 2405063"/>
              <a:gd name="connsiteX1065" fmla="*/ 2046288 w 11725275"/>
              <a:gd name="connsiteY1065" fmla="*/ 1911351 h 2405063"/>
              <a:gd name="connsiteX1066" fmla="*/ 2041525 w 11725275"/>
              <a:gd name="connsiteY1066" fmla="*/ 1905001 h 2405063"/>
              <a:gd name="connsiteX1067" fmla="*/ 2036763 w 11725275"/>
              <a:gd name="connsiteY1067" fmla="*/ 1897063 h 2405063"/>
              <a:gd name="connsiteX1068" fmla="*/ 2033059 w 11725275"/>
              <a:gd name="connsiteY1068" fmla="*/ 1889919 h 2405063"/>
              <a:gd name="connsiteX1069" fmla="*/ 2029354 w 11725275"/>
              <a:gd name="connsiteY1069" fmla="*/ 1883569 h 2405063"/>
              <a:gd name="connsiteX1070" fmla="*/ 2026179 w 11725275"/>
              <a:gd name="connsiteY1070" fmla="*/ 1874838 h 2405063"/>
              <a:gd name="connsiteX1071" fmla="*/ 2023534 w 11725275"/>
              <a:gd name="connsiteY1071" fmla="*/ 1867694 h 2405063"/>
              <a:gd name="connsiteX1072" fmla="*/ 2020888 w 11725275"/>
              <a:gd name="connsiteY1072" fmla="*/ 1859757 h 2405063"/>
              <a:gd name="connsiteX1073" fmla="*/ 2018771 w 11725275"/>
              <a:gd name="connsiteY1073" fmla="*/ 1852613 h 2405063"/>
              <a:gd name="connsiteX1074" fmla="*/ 2017713 w 11725275"/>
              <a:gd name="connsiteY1074" fmla="*/ 1844676 h 2405063"/>
              <a:gd name="connsiteX1075" fmla="*/ 2016125 w 11725275"/>
              <a:gd name="connsiteY1075" fmla="*/ 1836738 h 2405063"/>
              <a:gd name="connsiteX1076" fmla="*/ 2015067 w 11725275"/>
              <a:gd name="connsiteY1076" fmla="*/ 1828801 h 2405063"/>
              <a:gd name="connsiteX1077" fmla="*/ 2014009 w 11725275"/>
              <a:gd name="connsiteY1077" fmla="*/ 1815307 h 2405063"/>
              <a:gd name="connsiteX1078" fmla="*/ 2010304 w 11725275"/>
              <a:gd name="connsiteY1078" fmla="*/ 1809751 h 2405063"/>
              <a:gd name="connsiteX1079" fmla="*/ 2006600 w 11725275"/>
              <a:gd name="connsiteY1079" fmla="*/ 1804988 h 2405063"/>
              <a:gd name="connsiteX1080" fmla="*/ 2001309 w 11725275"/>
              <a:gd name="connsiteY1080" fmla="*/ 1799432 h 2405063"/>
              <a:gd name="connsiteX1081" fmla="*/ 1995488 w 11725275"/>
              <a:gd name="connsiteY1081" fmla="*/ 1794669 h 2405063"/>
              <a:gd name="connsiteX1082" fmla="*/ 1983846 w 11725275"/>
              <a:gd name="connsiteY1082" fmla="*/ 1785938 h 2405063"/>
              <a:gd name="connsiteX1083" fmla="*/ 1972734 w 11725275"/>
              <a:gd name="connsiteY1083" fmla="*/ 1775619 h 2405063"/>
              <a:gd name="connsiteX1084" fmla="*/ 1968500 w 11725275"/>
              <a:gd name="connsiteY1084" fmla="*/ 1770063 h 2405063"/>
              <a:gd name="connsiteX1085" fmla="*/ 1963738 w 11725275"/>
              <a:gd name="connsiteY1085" fmla="*/ 1762919 h 2405063"/>
              <a:gd name="connsiteX1086" fmla="*/ 1960563 w 11725275"/>
              <a:gd name="connsiteY1086" fmla="*/ 1756569 h 2405063"/>
              <a:gd name="connsiteX1087" fmla="*/ 1957917 w 11725275"/>
              <a:gd name="connsiteY1087" fmla="*/ 1749426 h 2405063"/>
              <a:gd name="connsiteX1088" fmla="*/ 1957917 w 11725275"/>
              <a:gd name="connsiteY1088" fmla="*/ 1745457 h 2405063"/>
              <a:gd name="connsiteX1089" fmla="*/ 1957388 w 11725275"/>
              <a:gd name="connsiteY1089" fmla="*/ 1741488 h 2405063"/>
              <a:gd name="connsiteX1090" fmla="*/ 1957388 w 11725275"/>
              <a:gd name="connsiteY1090" fmla="*/ 1737519 h 2405063"/>
              <a:gd name="connsiteX1091" fmla="*/ 1957917 w 11725275"/>
              <a:gd name="connsiteY1091" fmla="*/ 1732757 h 2405063"/>
              <a:gd name="connsiteX1092" fmla="*/ 1960563 w 11725275"/>
              <a:gd name="connsiteY1092" fmla="*/ 1723232 h 2405063"/>
              <a:gd name="connsiteX1093" fmla="*/ 1963738 w 11725275"/>
              <a:gd name="connsiteY1093" fmla="*/ 1712119 h 2405063"/>
              <a:gd name="connsiteX1094" fmla="*/ 1934634 w 11725275"/>
              <a:gd name="connsiteY1094" fmla="*/ 1712119 h 2405063"/>
              <a:gd name="connsiteX1095" fmla="*/ 1911350 w 11725275"/>
              <a:gd name="connsiteY1095" fmla="*/ 1712119 h 2405063"/>
              <a:gd name="connsiteX1096" fmla="*/ 1891242 w 11725275"/>
              <a:gd name="connsiteY1096" fmla="*/ 1711326 h 2405063"/>
              <a:gd name="connsiteX1097" fmla="*/ 1875367 w 11725275"/>
              <a:gd name="connsiteY1097" fmla="*/ 1710532 h 2405063"/>
              <a:gd name="connsiteX1098" fmla="*/ 1858963 w 11725275"/>
              <a:gd name="connsiteY1098" fmla="*/ 1708944 h 2405063"/>
              <a:gd name="connsiteX1099" fmla="*/ 1843088 w 11725275"/>
              <a:gd name="connsiteY1099" fmla="*/ 1708944 h 2405063"/>
              <a:gd name="connsiteX1100" fmla="*/ 1824567 w 11725275"/>
              <a:gd name="connsiteY1100" fmla="*/ 1708944 h 2405063"/>
              <a:gd name="connsiteX1101" fmla="*/ 1802871 w 11725275"/>
              <a:gd name="connsiteY1101" fmla="*/ 1708944 h 2405063"/>
              <a:gd name="connsiteX1102" fmla="*/ 1335088 w 11725275"/>
              <a:gd name="connsiteY1102" fmla="*/ 1712119 h 2405063"/>
              <a:gd name="connsiteX1103" fmla="*/ 1286934 w 11725275"/>
              <a:gd name="connsiteY1103" fmla="*/ 1711326 h 2405063"/>
              <a:gd name="connsiteX1104" fmla="*/ 1251479 w 11725275"/>
              <a:gd name="connsiteY1104" fmla="*/ 1708944 h 2405063"/>
              <a:gd name="connsiteX1105" fmla="*/ 1238250 w 11725275"/>
              <a:gd name="connsiteY1105" fmla="*/ 1708151 h 2405063"/>
              <a:gd name="connsiteX1106" fmla="*/ 1227667 w 11725275"/>
              <a:gd name="connsiteY1106" fmla="*/ 1706563 h 2405063"/>
              <a:gd name="connsiteX1107" fmla="*/ 1218142 w 11725275"/>
              <a:gd name="connsiteY1107" fmla="*/ 1704976 h 2405063"/>
              <a:gd name="connsiteX1108" fmla="*/ 1210734 w 11725275"/>
              <a:gd name="connsiteY1108" fmla="*/ 1702594 h 2405063"/>
              <a:gd name="connsiteX1109" fmla="*/ 1203854 w 11725275"/>
              <a:gd name="connsiteY1109" fmla="*/ 1700213 h 2405063"/>
              <a:gd name="connsiteX1110" fmla="*/ 1198034 w 11725275"/>
              <a:gd name="connsiteY1110" fmla="*/ 1697038 h 2405063"/>
              <a:gd name="connsiteX1111" fmla="*/ 1192213 w 11725275"/>
              <a:gd name="connsiteY1111" fmla="*/ 1693069 h 2405063"/>
              <a:gd name="connsiteX1112" fmla="*/ 1186921 w 11725275"/>
              <a:gd name="connsiteY1112" fmla="*/ 1689894 h 2405063"/>
              <a:gd name="connsiteX1113" fmla="*/ 1174221 w 11725275"/>
              <a:gd name="connsiteY1113" fmla="*/ 1680369 h 2405063"/>
              <a:gd name="connsiteX1114" fmla="*/ 1156229 w 11725275"/>
              <a:gd name="connsiteY1114" fmla="*/ 1669257 h 2405063"/>
              <a:gd name="connsiteX1115" fmla="*/ 1123421 w 11725275"/>
              <a:gd name="connsiteY1115" fmla="*/ 1649413 h 2405063"/>
              <a:gd name="connsiteX1116" fmla="*/ 1103842 w 11725275"/>
              <a:gd name="connsiteY1116" fmla="*/ 1637507 h 2405063"/>
              <a:gd name="connsiteX1117" fmla="*/ 1098550 w 11725275"/>
              <a:gd name="connsiteY1117" fmla="*/ 1633538 h 2405063"/>
              <a:gd name="connsiteX1118" fmla="*/ 1094846 w 11725275"/>
              <a:gd name="connsiteY1118" fmla="*/ 1631157 h 2405063"/>
              <a:gd name="connsiteX1119" fmla="*/ 1092729 w 11725275"/>
              <a:gd name="connsiteY1119" fmla="*/ 1628776 h 2405063"/>
              <a:gd name="connsiteX1120" fmla="*/ 1091671 w 11725275"/>
              <a:gd name="connsiteY1120" fmla="*/ 1627188 h 2405063"/>
              <a:gd name="connsiteX1121" fmla="*/ 1091142 w 11725275"/>
              <a:gd name="connsiteY1121" fmla="*/ 1623219 h 2405063"/>
              <a:gd name="connsiteX1122" fmla="*/ 1089025 w 11725275"/>
              <a:gd name="connsiteY1122" fmla="*/ 1616869 h 2405063"/>
              <a:gd name="connsiteX1123" fmla="*/ 1085850 w 11725275"/>
              <a:gd name="connsiteY1123" fmla="*/ 1611313 h 2405063"/>
              <a:gd name="connsiteX1124" fmla="*/ 1081088 w 11725275"/>
              <a:gd name="connsiteY1124" fmla="*/ 1604963 h 2405063"/>
              <a:gd name="connsiteX1125" fmla="*/ 1073679 w 11725275"/>
              <a:gd name="connsiteY1125" fmla="*/ 1596232 h 2405063"/>
              <a:gd name="connsiteX1126" fmla="*/ 1063096 w 11725275"/>
              <a:gd name="connsiteY1126" fmla="*/ 1585119 h 2405063"/>
              <a:gd name="connsiteX1127" fmla="*/ 1055159 w 11725275"/>
              <a:gd name="connsiteY1127" fmla="*/ 1576388 h 2405063"/>
              <a:gd name="connsiteX1128" fmla="*/ 1047750 w 11725275"/>
              <a:gd name="connsiteY1128" fmla="*/ 1567657 h 2405063"/>
              <a:gd name="connsiteX1129" fmla="*/ 1042988 w 11725275"/>
              <a:gd name="connsiteY1129" fmla="*/ 1560513 h 2405063"/>
              <a:gd name="connsiteX1130" fmla="*/ 1037696 w 11725275"/>
              <a:gd name="connsiteY1130" fmla="*/ 1553369 h 2405063"/>
              <a:gd name="connsiteX1131" fmla="*/ 1031875 w 11725275"/>
              <a:gd name="connsiteY1131" fmla="*/ 1540669 h 2405063"/>
              <a:gd name="connsiteX1132" fmla="*/ 1026584 w 11725275"/>
              <a:gd name="connsiteY1132" fmla="*/ 1529557 h 2405063"/>
              <a:gd name="connsiteX1133" fmla="*/ 1022350 w 11725275"/>
              <a:gd name="connsiteY1133" fmla="*/ 1517651 h 2405063"/>
              <a:gd name="connsiteX1134" fmla="*/ 1016529 w 11725275"/>
              <a:gd name="connsiteY1134" fmla="*/ 1504157 h 2405063"/>
              <a:gd name="connsiteX1135" fmla="*/ 1012296 w 11725275"/>
              <a:gd name="connsiteY1135" fmla="*/ 1497013 h 2405063"/>
              <a:gd name="connsiteX1136" fmla="*/ 1007533 w 11725275"/>
              <a:gd name="connsiteY1136" fmla="*/ 1488282 h 2405063"/>
              <a:gd name="connsiteX1137" fmla="*/ 1001183 w 11725275"/>
              <a:gd name="connsiteY1137" fmla="*/ 1479550 h 2405063"/>
              <a:gd name="connsiteX1138" fmla="*/ 993246 w 11725275"/>
              <a:gd name="connsiteY1138" fmla="*/ 1469232 h 2405063"/>
              <a:gd name="connsiteX1139" fmla="*/ 984779 w 11725275"/>
              <a:gd name="connsiteY1139" fmla="*/ 1458119 h 2405063"/>
              <a:gd name="connsiteX1140" fmla="*/ 980017 w 11725275"/>
              <a:gd name="connsiteY1140" fmla="*/ 1450182 h 2405063"/>
              <a:gd name="connsiteX1141" fmla="*/ 977371 w 11725275"/>
              <a:gd name="connsiteY1141" fmla="*/ 1446213 h 2405063"/>
              <a:gd name="connsiteX1142" fmla="*/ 975255 w 11725275"/>
              <a:gd name="connsiteY1142" fmla="*/ 1444625 h 2405063"/>
              <a:gd name="connsiteX1143" fmla="*/ 971550 w 11725275"/>
              <a:gd name="connsiteY1143" fmla="*/ 1443832 h 2405063"/>
              <a:gd name="connsiteX1144" fmla="*/ 965200 w 11725275"/>
              <a:gd name="connsiteY1144" fmla="*/ 1443038 h 2405063"/>
              <a:gd name="connsiteX1145" fmla="*/ 954617 w 11725275"/>
              <a:gd name="connsiteY1145" fmla="*/ 1440657 h 2405063"/>
              <a:gd name="connsiteX1146" fmla="*/ 937154 w 11725275"/>
              <a:gd name="connsiteY1146" fmla="*/ 1436688 h 2405063"/>
              <a:gd name="connsiteX1147" fmla="*/ 923925 w 11725275"/>
              <a:gd name="connsiteY1147" fmla="*/ 1433513 h 2405063"/>
              <a:gd name="connsiteX1148" fmla="*/ 895350 w 11725275"/>
              <a:gd name="connsiteY1148" fmla="*/ 1427163 h 2405063"/>
              <a:gd name="connsiteX1149" fmla="*/ 866775 w 11725275"/>
              <a:gd name="connsiteY1149" fmla="*/ 1420813 h 2405063"/>
              <a:gd name="connsiteX1150" fmla="*/ 853017 w 11725275"/>
              <a:gd name="connsiteY1150" fmla="*/ 1417638 h 2405063"/>
              <a:gd name="connsiteX1151" fmla="*/ 832380 w 11725275"/>
              <a:gd name="connsiteY1151" fmla="*/ 1412875 h 2405063"/>
              <a:gd name="connsiteX1152" fmla="*/ 811213 w 11725275"/>
              <a:gd name="connsiteY1152" fmla="*/ 1408113 h 2405063"/>
              <a:gd name="connsiteX1153" fmla="*/ 801688 w 11725275"/>
              <a:gd name="connsiteY1153" fmla="*/ 1405732 h 2405063"/>
              <a:gd name="connsiteX1154" fmla="*/ 792163 w 11725275"/>
              <a:gd name="connsiteY1154" fmla="*/ 1402557 h 2405063"/>
              <a:gd name="connsiteX1155" fmla="*/ 783167 w 11725275"/>
              <a:gd name="connsiteY1155" fmla="*/ 1399382 h 2405063"/>
              <a:gd name="connsiteX1156" fmla="*/ 775230 w 11725275"/>
              <a:gd name="connsiteY1156" fmla="*/ 1395413 h 2405063"/>
              <a:gd name="connsiteX1157" fmla="*/ 758296 w 11725275"/>
              <a:gd name="connsiteY1157" fmla="*/ 1385888 h 2405063"/>
              <a:gd name="connsiteX1158" fmla="*/ 749830 w 11725275"/>
              <a:gd name="connsiteY1158" fmla="*/ 1381125 h 2405063"/>
              <a:gd name="connsiteX1159" fmla="*/ 748242 w 11725275"/>
              <a:gd name="connsiteY1159" fmla="*/ 1380332 h 2405063"/>
              <a:gd name="connsiteX1160" fmla="*/ 747713 w 11725275"/>
              <a:gd name="connsiteY1160" fmla="*/ 1379538 h 2405063"/>
              <a:gd name="connsiteX1161" fmla="*/ 747713 w 11725275"/>
              <a:gd name="connsiteY1161" fmla="*/ 1378744 h 2405063"/>
              <a:gd name="connsiteX1162" fmla="*/ 748242 w 11725275"/>
              <a:gd name="connsiteY1162" fmla="*/ 1378744 h 2405063"/>
              <a:gd name="connsiteX1163" fmla="*/ 749830 w 11725275"/>
              <a:gd name="connsiteY1163" fmla="*/ 1378744 h 2405063"/>
              <a:gd name="connsiteX1164" fmla="*/ 750888 w 11725275"/>
              <a:gd name="connsiteY1164" fmla="*/ 1378744 h 2405063"/>
              <a:gd name="connsiteX1165" fmla="*/ 751946 w 11725275"/>
              <a:gd name="connsiteY1165" fmla="*/ 1377950 h 2405063"/>
              <a:gd name="connsiteX1166" fmla="*/ 752475 w 11725275"/>
              <a:gd name="connsiteY1166" fmla="*/ 1375569 h 2405063"/>
              <a:gd name="connsiteX1167" fmla="*/ 751946 w 11725275"/>
              <a:gd name="connsiteY1167" fmla="*/ 1373982 h 2405063"/>
              <a:gd name="connsiteX1168" fmla="*/ 750358 w 11725275"/>
              <a:gd name="connsiteY1168" fmla="*/ 1370807 h 2405063"/>
              <a:gd name="connsiteX1169" fmla="*/ 746654 w 11725275"/>
              <a:gd name="connsiteY1169" fmla="*/ 1367632 h 2405063"/>
              <a:gd name="connsiteX1170" fmla="*/ 741363 w 11725275"/>
              <a:gd name="connsiteY1170" fmla="*/ 1362075 h 2405063"/>
              <a:gd name="connsiteX1171" fmla="*/ 737130 w 11725275"/>
              <a:gd name="connsiteY1171" fmla="*/ 1357313 h 2405063"/>
              <a:gd name="connsiteX1172" fmla="*/ 731838 w 11725275"/>
              <a:gd name="connsiteY1172" fmla="*/ 1353344 h 2405063"/>
              <a:gd name="connsiteX1173" fmla="*/ 725488 w 11725275"/>
              <a:gd name="connsiteY1173" fmla="*/ 1348582 h 2405063"/>
              <a:gd name="connsiteX1174" fmla="*/ 719138 w 11725275"/>
              <a:gd name="connsiteY1174" fmla="*/ 1345407 h 2405063"/>
              <a:gd name="connsiteX1175" fmla="*/ 704321 w 11725275"/>
              <a:gd name="connsiteY1175" fmla="*/ 1337469 h 2405063"/>
              <a:gd name="connsiteX1176" fmla="*/ 688975 w 11725275"/>
              <a:gd name="connsiteY1176" fmla="*/ 1330325 h 2405063"/>
              <a:gd name="connsiteX1177" fmla="*/ 673629 w 11725275"/>
              <a:gd name="connsiteY1177" fmla="*/ 1321594 h 2405063"/>
              <a:gd name="connsiteX1178" fmla="*/ 658284 w 11725275"/>
              <a:gd name="connsiteY1178" fmla="*/ 1313657 h 2405063"/>
              <a:gd name="connsiteX1179" fmla="*/ 650875 w 11725275"/>
              <a:gd name="connsiteY1179" fmla="*/ 1308894 h 2405063"/>
              <a:gd name="connsiteX1180" fmla="*/ 643996 w 11725275"/>
              <a:gd name="connsiteY1180" fmla="*/ 1304925 h 2405063"/>
              <a:gd name="connsiteX1181" fmla="*/ 638175 w 11725275"/>
              <a:gd name="connsiteY1181" fmla="*/ 1300163 h 2405063"/>
              <a:gd name="connsiteX1182" fmla="*/ 632354 w 11725275"/>
              <a:gd name="connsiteY1182" fmla="*/ 1294607 h 2405063"/>
              <a:gd name="connsiteX1183" fmla="*/ 624417 w 11725275"/>
              <a:gd name="connsiteY1183" fmla="*/ 1286669 h 2405063"/>
              <a:gd name="connsiteX1184" fmla="*/ 619125 w 11725275"/>
              <a:gd name="connsiteY1184" fmla="*/ 1279525 h 2405063"/>
              <a:gd name="connsiteX1185" fmla="*/ 617009 w 11725275"/>
              <a:gd name="connsiteY1185" fmla="*/ 1275557 h 2405063"/>
              <a:gd name="connsiteX1186" fmla="*/ 615421 w 11725275"/>
              <a:gd name="connsiteY1186" fmla="*/ 1270794 h 2405063"/>
              <a:gd name="connsiteX1187" fmla="*/ 614892 w 11725275"/>
              <a:gd name="connsiteY1187" fmla="*/ 1266825 h 2405063"/>
              <a:gd name="connsiteX1188" fmla="*/ 614363 w 11725275"/>
              <a:gd name="connsiteY1188" fmla="*/ 1262063 h 2405063"/>
              <a:gd name="connsiteX1189" fmla="*/ 611188 w 11725275"/>
              <a:gd name="connsiteY1189" fmla="*/ 1256507 h 2405063"/>
              <a:gd name="connsiteX1190" fmla="*/ 605896 w 11725275"/>
              <a:gd name="connsiteY1190" fmla="*/ 1246982 h 2405063"/>
              <a:gd name="connsiteX1191" fmla="*/ 601663 w 11725275"/>
              <a:gd name="connsiteY1191" fmla="*/ 1241425 h 2405063"/>
              <a:gd name="connsiteX1192" fmla="*/ 597959 w 11725275"/>
              <a:gd name="connsiteY1192" fmla="*/ 1236663 h 2405063"/>
              <a:gd name="connsiteX1193" fmla="*/ 593725 w 11725275"/>
              <a:gd name="connsiteY1193" fmla="*/ 1232694 h 2405063"/>
              <a:gd name="connsiteX1194" fmla="*/ 588434 w 11725275"/>
              <a:gd name="connsiteY1194" fmla="*/ 1228725 h 2405063"/>
              <a:gd name="connsiteX1195" fmla="*/ 583142 w 11725275"/>
              <a:gd name="connsiteY1195" fmla="*/ 1224757 h 2405063"/>
              <a:gd name="connsiteX1196" fmla="*/ 577321 w 11725275"/>
              <a:gd name="connsiteY1196" fmla="*/ 1222375 h 2405063"/>
              <a:gd name="connsiteX1197" fmla="*/ 571500 w 11725275"/>
              <a:gd name="connsiteY1197" fmla="*/ 1219200 h 2405063"/>
              <a:gd name="connsiteX1198" fmla="*/ 565150 w 11725275"/>
              <a:gd name="connsiteY1198" fmla="*/ 1216819 h 2405063"/>
              <a:gd name="connsiteX1199" fmla="*/ 549804 w 11725275"/>
              <a:gd name="connsiteY1199" fmla="*/ 1212850 h 2405063"/>
              <a:gd name="connsiteX1200" fmla="*/ 531283 w 11725275"/>
              <a:gd name="connsiteY1200" fmla="*/ 1209675 h 2405063"/>
              <a:gd name="connsiteX1201" fmla="*/ 510117 w 11725275"/>
              <a:gd name="connsiteY1201" fmla="*/ 1208088 h 2405063"/>
              <a:gd name="connsiteX1202" fmla="*/ 484188 w 11725275"/>
              <a:gd name="connsiteY1202" fmla="*/ 1207294 h 2405063"/>
              <a:gd name="connsiteX1203" fmla="*/ 458788 w 11725275"/>
              <a:gd name="connsiteY1203" fmla="*/ 1207294 h 2405063"/>
              <a:gd name="connsiteX1204" fmla="*/ 431800 w 11725275"/>
              <a:gd name="connsiteY1204" fmla="*/ 1208088 h 2405063"/>
              <a:gd name="connsiteX1205" fmla="*/ 405342 w 11725275"/>
              <a:gd name="connsiteY1205" fmla="*/ 1208882 h 2405063"/>
              <a:gd name="connsiteX1206" fmla="*/ 378884 w 11725275"/>
              <a:gd name="connsiteY1206" fmla="*/ 1208882 h 2405063"/>
              <a:gd name="connsiteX1207" fmla="*/ 340254 w 11725275"/>
              <a:gd name="connsiteY1207" fmla="*/ 1208882 h 2405063"/>
              <a:gd name="connsiteX1208" fmla="*/ 305329 w 11725275"/>
              <a:gd name="connsiteY1208" fmla="*/ 1206500 h 2405063"/>
              <a:gd name="connsiteX1209" fmla="*/ 289454 w 11725275"/>
              <a:gd name="connsiteY1209" fmla="*/ 1205707 h 2405063"/>
              <a:gd name="connsiteX1210" fmla="*/ 274638 w 11725275"/>
              <a:gd name="connsiteY1210" fmla="*/ 1203325 h 2405063"/>
              <a:gd name="connsiteX1211" fmla="*/ 260350 w 11725275"/>
              <a:gd name="connsiteY1211" fmla="*/ 1200944 h 2405063"/>
              <a:gd name="connsiteX1212" fmla="*/ 247121 w 11725275"/>
              <a:gd name="connsiteY1212" fmla="*/ 1197769 h 2405063"/>
              <a:gd name="connsiteX1213" fmla="*/ 234421 w 11725275"/>
              <a:gd name="connsiteY1213" fmla="*/ 1193800 h 2405063"/>
              <a:gd name="connsiteX1214" fmla="*/ 222779 w 11725275"/>
              <a:gd name="connsiteY1214" fmla="*/ 1190625 h 2405063"/>
              <a:gd name="connsiteX1215" fmla="*/ 211667 w 11725275"/>
              <a:gd name="connsiteY1215" fmla="*/ 1185863 h 2405063"/>
              <a:gd name="connsiteX1216" fmla="*/ 201613 w 11725275"/>
              <a:gd name="connsiteY1216" fmla="*/ 1181100 h 2405063"/>
              <a:gd name="connsiteX1217" fmla="*/ 192088 w 11725275"/>
              <a:gd name="connsiteY1217" fmla="*/ 1175544 h 2405063"/>
              <a:gd name="connsiteX1218" fmla="*/ 183092 w 11725275"/>
              <a:gd name="connsiteY1218" fmla="*/ 1169194 h 2405063"/>
              <a:gd name="connsiteX1219" fmla="*/ 174625 w 11725275"/>
              <a:gd name="connsiteY1219" fmla="*/ 1162844 h 2405063"/>
              <a:gd name="connsiteX1220" fmla="*/ 166159 w 11725275"/>
              <a:gd name="connsiteY1220" fmla="*/ 1154907 h 2405063"/>
              <a:gd name="connsiteX1221" fmla="*/ 161396 w 11725275"/>
              <a:gd name="connsiteY1221" fmla="*/ 1149350 h 2405063"/>
              <a:gd name="connsiteX1222" fmla="*/ 156634 w 11725275"/>
              <a:gd name="connsiteY1222" fmla="*/ 1143794 h 2405063"/>
              <a:gd name="connsiteX1223" fmla="*/ 153988 w 11725275"/>
              <a:gd name="connsiteY1223" fmla="*/ 1139825 h 2405063"/>
              <a:gd name="connsiteX1224" fmla="*/ 152400 w 11725275"/>
              <a:gd name="connsiteY1224" fmla="*/ 1135857 h 2405063"/>
              <a:gd name="connsiteX1225" fmla="*/ 151871 w 11725275"/>
              <a:gd name="connsiteY1225" fmla="*/ 1132682 h 2405063"/>
              <a:gd name="connsiteX1226" fmla="*/ 152400 w 11725275"/>
              <a:gd name="connsiteY1226" fmla="*/ 1128713 h 2405063"/>
              <a:gd name="connsiteX1227" fmla="*/ 153988 w 11725275"/>
              <a:gd name="connsiteY1227" fmla="*/ 1126332 h 2405063"/>
              <a:gd name="connsiteX1228" fmla="*/ 156634 w 11725275"/>
              <a:gd name="connsiteY1228" fmla="*/ 1123157 h 2405063"/>
              <a:gd name="connsiteX1229" fmla="*/ 174625 w 11725275"/>
              <a:gd name="connsiteY1229" fmla="*/ 1112044 h 2405063"/>
              <a:gd name="connsiteX1230" fmla="*/ 203200 w 11725275"/>
              <a:gd name="connsiteY1230" fmla="*/ 1095375 h 2405063"/>
              <a:gd name="connsiteX1231" fmla="*/ 165629 w 11725275"/>
              <a:gd name="connsiteY1231" fmla="*/ 1095375 h 2405063"/>
              <a:gd name="connsiteX1232" fmla="*/ 140759 w 11725275"/>
              <a:gd name="connsiteY1232" fmla="*/ 1096169 h 2405063"/>
              <a:gd name="connsiteX1233" fmla="*/ 124354 w 11725275"/>
              <a:gd name="connsiteY1233" fmla="*/ 1096963 h 2405063"/>
              <a:gd name="connsiteX1234" fmla="*/ 114300 w 11725275"/>
              <a:gd name="connsiteY1234" fmla="*/ 1096169 h 2405063"/>
              <a:gd name="connsiteX1235" fmla="*/ 110067 w 11725275"/>
              <a:gd name="connsiteY1235" fmla="*/ 1096169 h 2405063"/>
              <a:gd name="connsiteX1236" fmla="*/ 106892 w 11725275"/>
              <a:gd name="connsiteY1236" fmla="*/ 1095375 h 2405063"/>
              <a:gd name="connsiteX1237" fmla="*/ 104246 w 11725275"/>
              <a:gd name="connsiteY1237" fmla="*/ 1093788 h 2405063"/>
              <a:gd name="connsiteX1238" fmla="*/ 100542 w 11725275"/>
              <a:gd name="connsiteY1238" fmla="*/ 1091407 h 2405063"/>
              <a:gd name="connsiteX1239" fmla="*/ 91546 w 11725275"/>
              <a:gd name="connsiteY1239" fmla="*/ 1085057 h 2405063"/>
              <a:gd name="connsiteX1240" fmla="*/ 77788 w 11725275"/>
              <a:gd name="connsiteY1240" fmla="*/ 1077119 h 2405063"/>
              <a:gd name="connsiteX1241" fmla="*/ 47625 w 11725275"/>
              <a:gd name="connsiteY1241" fmla="*/ 1050132 h 2405063"/>
              <a:gd name="connsiteX1242" fmla="*/ 41275 w 11725275"/>
              <a:gd name="connsiteY1242" fmla="*/ 1042988 h 2405063"/>
              <a:gd name="connsiteX1243" fmla="*/ 34396 w 11725275"/>
              <a:gd name="connsiteY1243" fmla="*/ 1034257 h 2405063"/>
              <a:gd name="connsiteX1244" fmla="*/ 26988 w 11725275"/>
              <a:gd name="connsiteY1244" fmla="*/ 1024732 h 2405063"/>
              <a:gd name="connsiteX1245" fmla="*/ 20638 w 11725275"/>
              <a:gd name="connsiteY1245" fmla="*/ 1013619 h 2405063"/>
              <a:gd name="connsiteX1246" fmla="*/ 13759 w 11725275"/>
              <a:gd name="connsiteY1246" fmla="*/ 1001713 h 2405063"/>
              <a:gd name="connsiteX1247" fmla="*/ 8996 w 11725275"/>
              <a:gd name="connsiteY1247" fmla="*/ 989013 h 2405063"/>
              <a:gd name="connsiteX1248" fmla="*/ 4233 w 11725275"/>
              <a:gd name="connsiteY1248" fmla="*/ 977107 h 2405063"/>
              <a:gd name="connsiteX1249" fmla="*/ 1588 w 11725275"/>
              <a:gd name="connsiteY1249" fmla="*/ 964407 h 2405063"/>
              <a:gd name="connsiteX1250" fmla="*/ 0 w 11725275"/>
              <a:gd name="connsiteY1250" fmla="*/ 957263 h 2405063"/>
              <a:gd name="connsiteX1251" fmla="*/ 0 w 11725275"/>
              <a:gd name="connsiteY1251" fmla="*/ 951707 h 2405063"/>
              <a:gd name="connsiteX1252" fmla="*/ 0 w 11725275"/>
              <a:gd name="connsiteY1252" fmla="*/ 945357 h 2405063"/>
              <a:gd name="connsiteX1253" fmla="*/ 529 w 11725275"/>
              <a:gd name="connsiteY1253" fmla="*/ 939800 h 2405063"/>
              <a:gd name="connsiteX1254" fmla="*/ 2117 w 11725275"/>
              <a:gd name="connsiteY1254" fmla="*/ 934244 h 2405063"/>
              <a:gd name="connsiteX1255" fmla="*/ 4233 w 11725275"/>
              <a:gd name="connsiteY1255" fmla="*/ 928688 h 2405063"/>
              <a:gd name="connsiteX1256" fmla="*/ 6350 w 11725275"/>
              <a:gd name="connsiteY1256" fmla="*/ 923925 h 2405063"/>
              <a:gd name="connsiteX1257" fmla="*/ 10054 w 11725275"/>
              <a:gd name="connsiteY1257" fmla="*/ 918369 h 2405063"/>
              <a:gd name="connsiteX1258" fmla="*/ 14817 w 11725275"/>
              <a:gd name="connsiteY1258" fmla="*/ 913607 h 2405063"/>
              <a:gd name="connsiteX1259" fmla="*/ 19579 w 11725275"/>
              <a:gd name="connsiteY1259" fmla="*/ 910432 h 2405063"/>
              <a:gd name="connsiteX1260" fmla="*/ 24871 w 11725275"/>
              <a:gd name="connsiteY1260" fmla="*/ 906463 h 2405063"/>
              <a:gd name="connsiteX1261" fmla="*/ 32279 w 11725275"/>
              <a:gd name="connsiteY1261" fmla="*/ 902494 h 2405063"/>
              <a:gd name="connsiteX1262" fmla="*/ 39688 w 11725275"/>
              <a:gd name="connsiteY1262" fmla="*/ 900113 h 2405063"/>
              <a:gd name="connsiteX1263" fmla="*/ 48154 w 11725275"/>
              <a:gd name="connsiteY1263" fmla="*/ 896938 h 2405063"/>
              <a:gd name="connsiteX1264" fmla="*/ 57679 w 11725275"/>
              <a:gd name="connsiteY1264" fmla="*/ 895350 h 2405063"/>
              <a:gd name="connsiteX1265" fmla="*/ 68263 w 11725275"/>
              <a:gd name="connsiteY1265" fmla="*/ 892969 h 2405063"/>
              <a:gd name="connsiteX1266" fmla="*/ 78317 w 11725275"/>
              <a:gd name="connsiteY1266" fmla="*/ 892175 h 2405063"/>
              <a:gd name="connsiteX1267" fmla="*/ 83609 w 11725275"/>
              <a:gd name="connsiteY1267" fmla="*/ 891382 h 2405063"/>
              <a:gd name="connsiteX1268" fmla="*/ 84138 w 11725275"/>
              <a:gd name="connsiteY1268" fmla="*/ 891382 h 2405063"/>
              <a:gd name="connsiteX1269" fmla="*/ 85196 w 11725275"/>
              <a:gd name="connsiteY1269" fmla="*/ 891382 h 2405063"/>
              <a:gd name="connsiteX1270" fmla="*/ 86254 w 11725275"/>
              <a:gd name="connsiteY1270" fmla="*/ 891382 h 2405063"/>
              <a:gd name="connsiteX1271" fmla="*/ 93134 w 11725275"/>
              <a:gd name="connsiteY1271" fmla="*/ 891382 h 2405063"/>
              <a:gd name="connsiteX1272" fmla="*/ 104775 w 11725275"/>
              <a:gd name="connsiteY1272" fmla="*/ 890588 h 2405063"/>
              <a:gd name="connsiteX1273" fmla="*/ 668867 w 11725275"/>
              <a:gd name="connsiteY1273" fmla="*/ 881857 h 2405063"/>
              <a:gd name="connsiteX1274" fmla="*/ 659342 w 11725275"/>
              <a:gd name="connsiteY1274" fmla="*/ 873125 h 2405063"/>
              <a:gd name="connsiteX1275" fmla="*/ 653521 w 11725275"/>
              <a:gd name="connsiteY1275" fmla="*/ 867569 h 2405063"/>
              <a:gd name="connsiteX1276" fmla="*/ 650875 w 11725275"/>
              <a:gd name="connsiteY1276" fmla="*/ 862807 h 2405063"/>
              <a:gd name="connsiteX1277" fmla="*/ 649817 w 11725275"/>
              <a:gd name="connsiteY1277" fmla="*/ 859632 h 2405063"/>
              <a:gd name="connsiteX1278" fmla="*/ 649288 w 11725275"/>
              <a:gd name="connsiteY1278" fmla="*/ 855663 h 2405063"/>
              <a:gd name="connsiteX1279" fmla="*/ 648758 w 11725275"/>
              <a:gd name="connsiteY1279" fmla="*/ 852488 h 2405063"/>
              <a:gd name="connsiteX1280" fmla="*/ 646113 w 11725275"/>
              <a:gd name="connsiteY1280" fmla="*/ 844550 h 2405063"/>
              <a:gd name="connsiteX1281" fmla="*/ 641879 w 11725275"/>
              <a:gd name="connsiteY1281" fmla="*/ 834232 h 2405063"/>
              <a:gd name="connsiteX1282" fmla="*/ 635529 w 11725275"/>
              <a:gd name="connsiteY1282" fmla="*/ 820738 h 2405063"/>
              <a:gd name="connsiteX1283" fmla="*/ 629709 w 11725275"/>
              <a:gd name="connsiteY1283" fmla="*/ 809625 h 2405063"/>
              <a:gd name="connsiteX1284" fmla="*/ 626004 w 11725275"/>
              <a:gd name="connsiteY1284" fmla="*/ 799307 h 2405063"/>
              <a:gd name="connsiteX1285" fmla="*/ 622829 w 11725275"/>
              <a:gd name="connsiteY1285" fmla="*/ 790575 h 2405063"/>
              <a:gd name="connsiteX1286" fmla="*/ 620713 w 11725275"/>
              <a:gd name="connsiteY1286" fmla="*/ 784225 h 2405063"/>
              <a:gd name="connsiteX1287" fmla="*/ 620184 w 11725275"/>
              <a:gd name="connsiteY1287" fmla="*/ 777875 h 2405063"/>
              <a:gd name="connsiteX1288" fmla="*/ 620184 w 11725275"/>
              <a:gd name="connsiteY1288" fmla="*/ 772319 h 2405063"/>
              <a:gd name="connsiteX1289" fmla="*/ 620184 w 11725275"/>
              <a:gd name="connsiteY1289" fmla="*/ 766763 h 2405063"/>
              <a:gd name="connsiteX1290" fmla="*/ 622829 w 11725275"/>
              <a:gd name="connsiteY1290" fmla="*/ 754857 h 2405063"/>
              <a:gd name="connsiteX1291" fmla="*/ 627063 w 11725275"/>
              <a:gd name="connsiteY1291" fmla="*/ 740569 h 2405063"/>
              <a:gd name="connsiteX1292" fmla="*/ 629709 w 11725275"/>
              <a:gd name="connsiteY1292" fmla="*/ 731838 h 2405063"/>
              <a:gd name="connsiteX1293" fmla="*/ 631825 w 11725275"/>
              <a:gd name="connsiteY1293" fmla="*/ 721519 h 2405063"/>
              <a:gd name="connsiteX1294" fmla="*/ 633942 w 11725275"/>
              <a:gd name="connsiteY1294" fmla="*/ 710407 h 2405063"/>
              <a:gd name="connsiteX1295" fmla="*/ 635529 w 11725275"/>
              <a:gd name="connsiteY1295" fmla="*/ 696913 h 2405063"/>
              <a:gd name="connsiteX1296" fmla="*/ 674158 w 11725275"/>
              <a:gd name="connsiteY1296" fmla="*/ 696119 h 2405063"/>
              <a:gd name="connsiteX1297" fmla="*/ 706438 w 11725275"/>
              <a:gd name="connsiteY1297" fmla="*/ 693738 h 2405063"/>
              <a:gd name="connsiteX1298" fmla="*/ 734483 w 11725275"/>
              <a:gd name="connsiteY1298" fmla="*/ 692944 h 2405063"/>
              <a:gd name="connsiteX1299" fmla="*/ 759354 w 11725275"/>
              <a:gd name="connsiteY1299" fmla="*/ 691356 h 2405063"/>
              <a:gd name="connsiteX1300" fmla="*/ 782638 w 11725275"/>
              <a:gd name="connsiteY1300" fmla="*/ 690563 h 2405063"/>
              <a:gd name="connsiteX1301" fmla="*/ 806979 w 11725275"/>
              <a:gd name="connsiteY1301" fmla="*/ 691356 h 2405063"/>
              <a:gd name="connsiteX1302" fmla="*/ 832380 w 11725275"/>
              <a:gd name="connsiteY1302" fmla="*/ 692150 h 2405063"/>
              <a:gd name="connsiteX1303" fmla="*/ 862542 w 11725275"/>
              <a:gd name="connsiteY1303" fmla="*/ 694531 h 2405063"/>
              <a:gd name="connsiteX1304" fmla="*/ 867833 w 11725275"/>
              <a:gd name="connsiteY1304" fmla="*/ 696119 h 2405063"/>
              <a:gd name="connsiteX1305" fmla="*/ 870480 w 11725275"/>
              <a:gd name="connsiteY1305" fmla="*/ 696913 h 2405063"/>
              <a:gd name="connsiteX1306" fmla="*/ 881063 w 11725275"/>
              <a:gd name="connsiteY1306" fmla="*/ 697706 h 2405063"/>
              <a:gd name="connsiteX1307" fmla="*/ 910167 w 11725275"/>
              <a:gd name="connsiteY1307" fmla="*/ 700088 h 2405063"/>
              <a:gd name="connsiteX1308" fmla="*/ 923396 w 11725275"/>
              <a:gd name="connsiteY1308" fmla="*/ 700088 h 2405063"/>
              <a:gd name="connsiteX1309" fmla="*/ 937154 w 11725275"/>
              <a:gd name="connsiteY1309" fmla="*/ 701675 h 2405063"/>
              <a:gd name="connsiteX1310" fmla="*/ 952500 w 11725275"/>
              <a:gd name="connsiteY1310" fmla="*/ 702469 h 2405063"/>
              <a:gd name="connsiteX1311" fmla="*/ 967846 w 11725275"/>
              <a:gd name="connsiteY1311" fmla="*/ 702469 h 2405063"/>
              <a:gd name="connsiteX1312" fmla="*/ 984250 w 11725275"/>
              <a:gd name="connsiteY1312" fmla="*/ 702469 h 2405063"/>
              <a:gd name="connsiteX1313" fmla="*/ 999596 w 11725275"/>
              <a:gd name="connsiteY1313" fmla="*/ 703263 h 2405063"/>
              <a:gd name="connsiteX1314" fmla="*/ 1014413 w 11725275"/>
              <a:gd name="connsiteY1314" fmla="*/ 703263 h 2405063"/>
              <a:gd name="connsiteX1315" fmla="*/ 1027642 w 11725275"/>
              <a:gd name="connsiteY1315" fmla="*/ 704057 h 2405063"/>
              <a:gd name="connsiteX1316" fmla="*/ 1058334 w 11725275"/>
              <a:gd name="connsiteY1316" fmla="*/ 703263 h 2405063"/>
              <a:gd name="connsiteX1317" fmla="*/ 1101196 w 11725275"/>
              <a:gd name="connsiteY1317" fmla="*/ 702469 h 2405063"/>
              <a:gd name="connsiteX1318" fmla="*/ 1151996 w 11725275"/>
              <a:gd name="connsiteY1318" fmla="*/ 699294 h 2405063"/>
              <a:gd name="connsiteX1319" fmla="*/ 1206500 w 11725275"/>
              <a:gd name="connsiteY1319" fmla="*/ 696119 h 2405063"/>
              <a:gd name="connsiteX1320" fmla="*/ 1261004 w 11725275"/>
              <a:gd name="connsiteY1320" fmla="*/ 691356 h 2405063"/>
              <a:gd name="connsiteX1321" fmla="*/ 1311804 w 11725275"/>
              <a:gd name="connsiteY1321" fmla="*/ 686594 h 2405063"/>
              <a:gd name="connsiteX1322" fmla="*/ 1334559 w 11725275"/>
              <a:gd name="connsiteY1322" fmla="*/ 683419 h 2405063"/>
              <a:gd name="connsiteX1323" fmla="*/ 1355196 w 11725275"/>
              <a:gd name="connsiteY1323" fmla="*/ 681038 h 2405063"/>
              <a:gd name="connsiteX1324" fmla="*/ 1372659 w 11725275"/>
              <a:gd name="connsiteY1324" fmla="*/ 677863 h 2405063"/>
              <a:gd name="connsiteX1325" fmla="*/ 1386417 w 11725275"/>
              <a:gd name="connsiteY1325" fmla="*/ 675481 h 2405063"/>
              <a:gd name="connsiteX1326" fmla="*/ 1395413 w 11725275"/>
              <a:gd name="connsiteY1326" fmla="*/ 681832 h 2405063"/>
              <a:gd name="connsiteX1327" fmla="*/ 1394354 w 11725275"/>
              <a:gd name="connsiteY1327" fmla="*/ 681832 h 2405063"/>
              <a:gd name="connsiteX1328" fmla="*/ 1391709 w 11725275"/>
              <a:gd name="connsiteY1328" fmla="*/ 682625 h 2405063"/>
              <a:gd name="connsiteX1329" fmla="*/ 1388004 w 11725275"/>
              <a:gd name="connsiteY1329" fmla="*/ 686594 h 2405063"/>
              <a:gd name="connsiteX1330" fmla="*/ 1383771 w 11725275"/>
              <a:gd name="connsiteY1330" fmla="*/ 692944 h 2405063"/>
              <a:gd name="connsiteX1331" fmla="*/ 1381125 w 11725275"/>
              <a:gd name="connsiteY1331" fmla="*/ 693738 h 2405063"/>
              <a:gd name="connsiteX1332" fmla="*/ 1374246 w 11725275"/>
              <a:gd name="connsiteY1332" fmla="*/ 693738 h 2405063"/>
              <a:gd name="connsiteX1333" fmla="*/ 1365250 w 11725275"/>
              <a:gd name="connsiteY1333" fmla="*/ 694531 h 2405063"/>
              <a:gd name="connsiteX1334" fmla="*/ 1357313 w 11725275"/>
              <a:gd name="connsiteY1334" fmla="*/ 696119 h 2405063"/>
              <a:gd name="connsiteX1335" fmla="*/ 1354138 w 11725275"/>
              <a:gd name="connsiteY1335" fmla="*/ 696913 h 2405063"/>
              <a:gd name="connsiteX1336" fmla="*/ 1352021 w 11725275"/>
              <a:gd name="connsiteY1336" fmla="*/ 697706 h 2405063"/>
              <a:gd name="connsiteX1337" fmla="*/ 1351492 w 11725275"/>
              <a:gd name="connsiteY1337" fmla="*/ 698500 h 2405063"/>
              <a:gd name="connsiteX1338" fmla="*/ 1350434 w 11725275"/>
              <a:gd name="connsiteY1338" fmla="*/ 698500 h 2405063"/>
              <a:gd name="connsiteX1339" fmla="*/ 1351492 w 11725275"/>
              <a:gd name="connsiteY1339" fmla="*/ 699294 h 2405063"/>
              <a:gd name="connsiteX1340" fmla="*/ 1351492 w 11725275"/>
              <a:gd name="connsiteY1340" fmla="*/ 700088 h 2405063"/>
              <a:gd name="connsiteX1341" fmla="*/ 1353609 w 11725275"/>
              <a:gd name="connsiteY1341" fmla="*/ 701675 h 2405063"/>
              <a:gd name="connsiteX1342" fmla="*/ 1358900 w 11725275"/>
              <a:gd name="connsiteY1342" fmla="*/ 703263 h 2405063"/>
              <a:gd name="connsiteX1343" fmla="*/ 1365250 w 11725275"/>
              <a:gd name="connsiteY1343" fmla="*/ 704850 h 2405063"/>
              <a:gd name="connsiteX1344" fmla="*/ 1374775 w 11725275"/>
              <a:gd name="connsiteY1344" fmla="*/ 707231 h 2405063"/>
              <a:gd name="connsiteX1345" fmla="*/ 1376363 w 11725275"/>
              <a:gd name="connsiteY1345" fmla="*/ 707231 h 2405063"/>
              <a:gd name="connsiteX1346" fmla="*/ 1376363 w 11725275"/>
              <a:gd name="connsiteY1346" fmla="*/ 708025 h 2405063"/>
              <a:gd name="connsiteX1347" fmla="*/ 1375304 w 11725275"/>
              <a:gd name="connsiteY1347" fmla="*/ 708819 h 2405063"/>
              <a:gd name="connsiteX1348" fmla="*/ 1374246 w 11725275"/>
              <a:gd name="connsiteY1348" fmla="*/ 709613 h 2405063"/>
              <a:gd name="connsiteX1349" fmla="*/ 1371071 w 11725275"/>
              <a:gd name="connsiteY1349" fmla="*/ 711994 h 2405063"/>
              <a:gd name="connsiteX1350" fmla="*/ 1368954 w 11725275"/>
              <a:gd name="connsiteY1350" fmla="*/ 714375 h 2405063"/>
              <a:gd name="connsiteX1351" fmla="*/ 1406525 w 11725275"/>
              <a:gd name="connsiteY1351" fmla="*/ 709613 h 2405063"/>
              <a:gd name="connsiteX1352" fmla="*/ 1424517 w 11725275"/>
              <a:gd name="connsiteY1352" fmla="*/ 708025 h 2405063"/>
              <a:gd name="connsiteX1353" fmla="*/ 1427012 w 11725275"/>
              <a:gd name="connsiteY1353" fmla="*/ 707685 h 2405063"/>
              <a:gd name="connsiteX1354" fmla="*/ 1426104 w 11725275"/>
              <a:gd name="connsiteY1354" fmla="*/ 708025 h 2405063"/>
              <a:gd name="connsiteX1355" fmla="*/ 1424517 w 11725275"/>
              <a:gd name="connsiteY1355" fmla="*/ 708819 h 2405063"/>
              <a:gd name="connsiteX1356" fmla="*/ 1424517 w 11725275"/>
              <a:gd name="connsiteY1356" fmla="*/ 709613 h 2405063"/>
              <a:gd name="connsiteX1357" fmla="*/ 1424517 w 11725275"/>
              <a:gd name="connsiteY1357" fmla="*/ 710407 h 2405063"/>
              <a:gd name="connsiteX1358" fmla="*/ 1426104 w 11725275"/>
              <a:gd name="connsiteY1358" fmla="*/ 711994 h 2405063"/>
              <a:gd name="connsiteX1359" fmla="*/ 1429809 w 11725275"/>
              <a:gd name="connsiteY1359" fmla="*/ 712788 h 2405063"/>
              <a:gd name="connsiteX1360" fmla="*/ 1437217 w 11725275"/>
              <a:gd name="connsiteY1360" fmla="*/ 714375 h 2405063"/>
              <a:gd name="connsiteX1361" fmla="*/ 1448859 w 11725275"/>
              <a:gd name="connsiteY1361" fmla="*/ 715169 h 2405063"/>
              <a:gd name="connsiteX1362" fmla="*/ 1464204 w 11725275"/>
              <a:gd name="connsiteY1362" fmla="*/ 717550 h 2405063"/>
              <a:gd name="connsiteX1363" fmla="*/ 1764771 w 11725275"/>
              <a:gd name="connsiteY1363" fmla="*/ 698500 h 2405063"/>
              <a:gd name="connsiteX1364" fmla="*/ 1728259 w 11725275"/>
              <a:gd name="connsiteY1364" fmla="*/ 687388 h 2405063"/>
              <a:gd name="connsiteX1365" fmla="*/ 1701800 w 11725275"/>
              <a:gd name="connsiteY1365" fmla="*/ 681038 h 2405063"/>
              <a:gd name="connsiteX1366" fmla="*/ 1683809 w 11725275"/>
              <a:gd name="connsiteY1366" fmla="*/ 677069 h 2405063"/>
              <a:gd name="connsiteX1367" fmla="*/ 1669521 w 11725275"/>
              <a:gd name="connsiteY1367" fmla="*/ 675481 h 2405063"/>
              <a:gd name="connsiteX1368" fmla="*/ 1655234 w 11725275"/>
              <a:gd name="connsiteY1368" fmla="*/ 674688 h 2405063"/>
              <a:gd name="connsiteX1369" fmla="*/ 1639359 w 11725275"/>
              <a:gd name="connsiteY1369" fmla="*/ 673100 h 2405063"/>
              <a:gd name="connsiteX1370" fmla="*/ 1616075 w 11725275"/>
              <a:gd name="connsiteY1370" fmla="*/ 671513 h 2405063"/>
              <a:gd name="connsiteX1371" fmla="*/ 1582209 w 11725275"/>
              <a:gd name="connsiteY1371" fmla="*/ 669131 h 2405063"/>
              <a:gd name="connsiteX1372" fmla="*/ 1578504 w 11725275"/>
              <a:gd name="connsiteY1372" fmla="*/ 667544 h 2405063"/>
              <a:gd name="connsiteX1373" fmla="*/ 1574800 w 11725275"/>
              <a:gd name="connsiteY1373" fmla="*/ 666750 h 2405063"/>
              <a:gd name="connsiteX1374" fmla="*/ 1553634 w 11725275"/>
              <a:gd name="connsiteY1374" fmla="*/ 664369 h 2405063"/>
              <a:gd name="connsiteX1375" fmla="*/ 1527175 w 11725275"/>
              <a:gd name="connsiteY1375" fmla="*/ 661194 h 2405063"/>
              <a:gd name="connsiteX1376" fmla="*/ 1497013 w 11725275"/>
              <a:gd name="connsiteY1376" fmla="*/ 658813 h 2405063"/>
              <a:gd name="connsiteX1377" fmla="*/ 1462617 w 11725275"/>
              <a:gd name="connsiteY1377" fmla="*/ 656431 h 2405063"/>
              <a:gd name="connsiteX1378" fmla="*/ 1426104 w 11725275"/>
              <a:gd name="connsiteY1378" fmla="*/ 654050 h 2405063"/>
              <a:gd name="connsiteX1379" fmla="*/ 1387475 w 11725275"/>
              <a:gd name="connsiteY1379" fmla="*/ 651669 h 2405063"/>
              <a:gd name="connsiteX1380" fmla="*/ 1346729 w 11725275"/>
              <a:gd name="connsiteY1380" fmla="*/ 650081 h 2405063"/>
              <a:gd name="connsiteX1381" fmla="*/ 1306513 w 11725275"/>
              <a:gd name="connsiteY1381" fmla="*/ 648494 h 2405063"/>
              <a:gd name="connsiteX1382" fmla="*/ 1265767 w 11725275"/>
              <a:gd name="connsiteY1382" fmla="*/ 646113 h 2405063"/>
              <a:gd name="connsiteX1383" fmla="*/ 1226079 w 11725275"/>
              <a:gd name="connsiteY1383" fmla="*/ 645319 h 2405063"/>
              <a:gd name="connsiteX1384" fmla="*/ 1187979 w 11725275"/>
              <a:gd name="connsiteY1384" fmla="*/ 643732 h 2405063"/>
              <a:gd name="connsiteX1385" fmla="*/ 1152525 w 11725275"/>
              <a:gd name="connsiteY1385" fmla="*/ 642938 h 2405063"/>
              <a:gd name="connsiteX1386" fmla="*/ 1120246 w 11725275"/>
              <a:gd name="connsiteY1386" fmla="*/ 642144 h 2405063"/>
              <a:gd name="connsiteX1387" fmla="*/ 1091671 w 11725275"/>
              <a:gd name="connsiteY1387" fmla="*/ 640556 h 2405063"/>
              <a:gd name="connsiteX1388" fmla="*/ 1068388 w 11725275"/>
              <a:gd name="connsiteY1388" fmla="*/ 640556 h 2405063"/>
              <a:gd name="connsiteX1389" fmla="*/ 1050396 w 11725275"/>
              <a:gd name="connsiteY1389" fmla="*/ 640556 h 2405063"/>
              <a:gd name="connsiteX1390" fmla="*/ 891646 w 11725275"/>
              <a:gd name="connsiteY1390" fmla="*/ 640556 h 2405063"/>
              <a:gd name="connsiteX1391" fmla="*/ 759354 w 11725275"/>
              <a:gd name="connsiteY1391" fmla="*/ 640556 h 2405063"/>
              <a:gd name="connsiteX1392" fmla="*/ 650875 w 11725275"/>
              <a:gd name="connsiteY1392" fmla="*/ 639763 h 2405063"/>
              <a:gd name="connsiteX1393" fmla="*/ 561975 w 11725275"/>
              <a:gd name="connsiteY1393" fmla="*/ 638969 h 2405063"/>
              <a:gd name="connsiteX1394" fmla="*/ 492654 w 11725275"/>
              <a:gd name="connsiteY1394" fmla="*/ 637382 h 2405063"/>
              <a:gd name="connsiteX1395" fmla="*/ 438150 w 11725275"/>
              <a:gd name="connsiteY1395" fmla="*/ 634206 h 2405063"/>
              <a:gd name="connsiteX1396" fmla="*/ 415396 w 11725275"/>
              <a:gd name="connsiteY1396" fmla="*/ 632619 h 2405063"/>
              <a:gd name="connsiteX1397" fmla="*/ 396346 w 11725275"/>
              <a:gd name="connsiteY1397" fmla="*/ 630238 h 2405063"/>
              <a:gd name="connsiteX1398" fmla="*/ 380471 w 11725275"/>
              <a:gd name="connsiteY1398" fmla="*/ 628650 h 2405063"/>
              <a:gd name="connsiteX1399" fmla="*/ 365654 w 11725275"/>
              <a:gd name="connsiteY1399" fmla="*/ 627063 h 2405063"/>
              <a:gd name="connsiteX1400" fmla="*/ 353484 w 11725275"/>
              <a:gd name="connsiteY1400" fmla="*/ 623888 h 2405063"/>
              <a:gd name="connsiteX1401" fmla="*/ 342900 w 11725275"/>
              <a:gd name="connsiteY1401" fmla="*/ 621507 h 2405063"/>
              <a:gd name="connsiteX1402" fmla="*/ 333375 w 11725275"/>
              <a:gd name="connsiteY1402" fmla="*/ 618331 h 2405063"/>
              <a:gd name="connsiteX1403" fmla="*/ 325438 w 11725275"/>
              <a:gd name="connsiteY1403" fmla="*/ 615950 h 2405063"/>
              <a:gd name="connsiteX1404" fmla="*/ 310092 w 11725275"/>
              <a:gd name="connsiteY1404" fmla="*/ 608013 h 2405063"/>
              <a:gd name="connsiteX1405" fmla="*/ 295275 w 11725275"/>
              <a:gd name="connsiteY1405" fmla="*/ 600869 h 2405063"/>
              <a:gd name="connsiteX1406" fmla="*/ 278342 w 11725275"/>
              <a:gd name="connsiteY1406" fmla="*/ 591344 h 2405063"/>
              <a:gd name="connsiteX1407" fmla="*/ 255588 w 11725275"/>
              <a:gd name="connsiteY1407" fmla="*/ 581025 h 2405063"/>
              <a:gd name="connsiteX1408" fmla="*/ 242359 w 11725275"/>
              <a:gd name="connsiteY1408" fmla="*/ 575469 h 2405063"/>
              <a:gd name="connsiteX1409" fmla="*/ 226484 w 11725275"/>
              <a:gd name="connsiteY1409" fmla="*/ 569913 h 2405063"/>
              <a:gd name="connsiteX1410" fmla="*/ 207434 w 11725275"/>
              <a:gd name="connsiteY1410" fmla="*/ 563563 h 2405063"/>
              <a:gd name="connsiteX1411" fmla="*/ 186267 w 11725275"/>
              <a:gd name="connsiteY1411" fmla="*/ 557213 h 2405063"/>
              <a:gd name="connsiteX1412" fmla="*/ 188913 w 11725275"/>
              <a:gd name="connsiteY1412" fmla="*/ 542132 h 2405063"/>
              <a:gd name="connsiteX1413" fmla="*/ 190500 w 11725275"/>
              <a:gd name="connsiteY1413" fmla="*/ 534988 h 2405063"/>
              <a:gd name="connsiteX1414" fmla="*/ 191029 w 11725275"/>
              <a:gd name="connsiteY1414" fmla="*/ 531813 h 2405063"/>
              <a:gd name="connsiteX1415" fmla="*/ 192088 w 11725275"/>
              <a:gd name="connsiteY1415" fmla="*/ 531019 h 2405063"/>
              <a:gd name="connsiteX1416" fmla="*/ 192617 w 11725275"/>
              <a:gd name="connsiteY1416" fmla="*/ 530225 h 2405063"/>
              <a:gd name="connsiteX1417" fmla="*/ 193675 w 11725275"/>
              <a:gd name="connsiteY1417" fmla="*/ 530225 h 2405063"/>
              <a:gd name="connsiteX1418" fmla="*/ 194734 w 11725275"/>
              <a:gd name="connsiteY1418" fmla="*/ 531019 h 2405063"/>
              <a:gd name="connsiteX1419" fmla="*/ 197379 w 11725275"/>
              <a:gd name="connsiteY1419" fmla="*/ 531813 h 2405063"/>
              <a:gd name="connsiteX1420" fmla="*/ 198438 w 11725275"/>
              <a:gd name="connsiteY1420" fmla="*/ 531813 h 2405063"/>
              <a:gd name="connsiteX1421" fmla="*/ 200025 w 11725275"/>
              <a:gd name="connsiteY1421" fmla="*/ 531019 h 2405063"/>
              <a:gd name="connsiteX1422" fmla="*/ 202142 w 11725275"/>
              <a:gd name="connsiteY1422" fmla="*/ 530225 h 2405063"/>
              <a:gd name="connsiteX1423" fmla="*/ 204259 w 11725275"/>
              <a:gd name="connsiteY1423" fmla="*/ 527050 h 2405063"/>
              <a:gd name="connsiteX1424" fmla="*/ 217488 w 11725275"/>
              <a:gd name="connsiteY1424" fmla="*/ 514350 h 2405063"/>
              <a:gd name="connsiteX1425" fmla="*/ 220663 w 11725275"/>
              <a:gd name="connsiteY1425" fmla="*/ 511969 h 2405063"/>
              <a:gd name="connsiteX1426" fmla="*/ 222779 w 11725275"/>
              <a:gd name="connsiteY1426" fmla="*/ 511175 h 2405063"/>
              <a:gd name="connsiteX1427" fmla="*/ 223308 w 11725275"/>
              <a:gd name="connsiteY1427" fmla="*/ 509588 h 2405063"/>
              <a:gd name="connsiteX1428" fmla="*/ 224367 w 11725275"/>
              <a:gd name="connsiteY1428" fmla="*/ 508000 h 2405063"/>
              <a:gd name="connsiteX1429" fmla="*/ 139171 w 11725275"/>
              <a:gd name="connsiteY1429" fmla="*/ 488950 h 2405063"/>
              <a:gd name="connsiteX1430" fmla="*/ 152929 w 11725275"/>
              <a:gd name="connsiteY1430" fmla="*/ 483394 h 2405063"/>
              <a:gd name="connsiteX1431" fmla="*/ 161396 w 11725275"/>
              <a:gd name="connsiteY1431" fmla="*/ 478631 h 2405063"/>
              <a:gd name="connsiteX1432" fmla="*/ 161396 w 11725275"/>
              <a:gd name="connsiteY1432" fmla="*/ 477044 h 2405063"/>
              <a:gd name="connsiteX1433" fmla="*/ 161396 w 11725275"/>
              <a:gd name="connsiteY1433" fmla="*/ 473869 h 2405063"/>
              <a:gd name="connsiteX1434" fmla="*/ 159808 w 11725275"/>
              <a:gd name="connsiteY1434" fmla="*/ 470694 h 2405063"/>
              <a:gd name="connsiteX1435" fmla="*/ 157692 w 11725275"/>
              <a:gd name="connsiteY1435" fmla="*/ 465931 h 2405063"/>
              <a:gd name="connsiteX1436" fmla="*/ 149754 w 11725275"/>
              <a:gd name="connsiteY1436" fmla="*/ 451644 h 2405063"/>
              <a:gd name="connsiteX1437" fmla="*/ 136525 w 11725275"/>
              <a:gd name="connsiteY1437" fmla="*/ 431007 h 2405063"/>
              <a:gd name="connsiteX1438" fmla="*/ 127000 w 11725275"/>
              <a:gd name="connsiteY1438" fmla="*/ 418307 h 2405063"/>
              <a:gd name="connsiteX1439" fmla="*/ 121709 w 11725275"/>
              <a:gd name="connsiteY1439" fmla="*/ 411163 h 2405063"/>
              <a:gd name="connsiteX1440" fmla="*/ 120121 w 11725275"/>
              <a:gd name="connsiteY1440" fmla="*/ 407988 h 2405063"/>
              <a:gd name="connsiteX1441" fmla="*/ 119592 w 11725275"/>
              <a:gd name="connsiteY1441" fmla="*/ 407194 h 2405063"/>
              <a:gd name="connsiteX1442" fmla="*/ 118534 w 11725275"/>
              <a:gd name="connsiteY1442" fmla="*/ 404813 h 2405063"/>
              <a:gd name="connsiteX1443" fmla="*/ 119592 w 11725275"/>
              <a:gd name="connsiteY1443" fmla="*/ 404019 h 2405063"/>
              <a:gd name="connsiteX1444" fmla="*/ 121709 w 11725275"/>
              <a:gd name="connsiteY1444" fmla="*/ 402432 h 2405063"/>
              <a:gd name="connsiteX1445" fmla="*/ 124354 w 11725275"/>
              <a:gd name="connsiteY1445" fmla="*/ 397669 h 2405063"/>
              <a:gd name="connsiteX1446" fmla="*/ 127000 w 11725275"/>
              <a:gd name="connsiteY1446" fmla="*/ 393700 h 2405063"/>
              <a:gd name="connsiteX1447" fmla="*/ 129117 w 11725275"/>
              <a:gd name="connsiteY1447" fmla="*/ 388144 h 2405063"/>
              <a:gd name="connsiteX1448" fmla="*/ 130704 w 11725275"/>
              <a:gd name="connsiteY1448" fmla="*/ 381794 h 2405063"/>
              <a:gd name="connsiteX1449" fmla="*/ 132821 w 11725275"/>
              <a:gd name="connsiteY1449" fmla="*/ 372269 h 2405063"/>
              <a:gd name="connsiteX1450" fmla="*/ 463021 w 11725275"/>
              <a:gd name="connsiteY1450" fmla="*/ 355600 h 2405063"/>
              <a:gd name="connsiteX1451" fmla="*/ 503238 w 11725275"/>
              <a:gd name="connsiteY1451" fmla="*/ 354013 h 2405063"/>
              <a:gd name="connsiteX1452" fmla="*/ 535517 w 11725275"/>
              <a:gd name="connsiteY1452" fmla="*/ 350838 h 2405063"/>
              <a:gd name="connsiteX1453" fmla="*/ 560388 w 11725275"/>
              <a:gd name="connsiteY1453" fmla="*/ 349250 h 2405063"/>
              <a:gd name="connsiteX1454" fmla="*/ 579438 w 11725275"/>
              <a:gd name="connsiteY1454" fmla="*/ 347663 h 2405063"/>
              <a:gd name="connsiteX1455" fmla="*/ 594254 w 11725275"/>
              <a:gd name="connsiteY1455" fmla="*/ 346869 h 2405063"/>
              <a:gd name="connsiteX1456" fmla="*/ 604838 w 11725275"/>
              <a:gd name="connsiteY1456" fmla="*/ 345281 h 2405063"/>
              <a:gd name="connsiteX1457" fmla="*/ 611717 w 11725275"/>
              <a:gd name="connsiteY1457" fmla="*/ 345281 h 2405063"/>
              <a:gd name="connsiteX1458" fmla="*/ 617538 w 11725275"/>
              <a:gd name="connsiteY1458" fmla="*/ 346869 h 2405063"/>
              <a:gd name="connsiteX1459" fmla="*/ 622300 w 11725275"/>
              <a:gd name="connsiteY1459" fmla="*/ 347663 h 2405063"/>
              <a:gd name="connsiteX1460" fmla="*/ 627063 w 11725275"/>
              <a:gd name="connsiteY1460" fmla="*/ 349250 h 2405063"/>
              <a:gd name="connsiteX1461" fmla="*/ 633413 w 11725275"/>
              <a:gd name="connsiteY1461" fmla="*/ 352425 h 2405063"/>
              <a:gd name="connsiteX1462" fmla="*/ 641879 w 11725275"/>
              <a:gd name="connsiteY1462" fmla="*/ 356394 h 2405063"/>
              <a:gd name="connsiteX1463" fmla="*/ 652992 w 11725275"/>
              <a:gd name="connsiteY1463" fmla="*/ 361156 h 2405063"/>
              <a:gd name="connsiteX1464" fmla="*/ 668867 w 11725275"/>
              <a:gd name="connsiteY1464" fmla="*/ 366713 h 2405063"/>
              <a:gd name="connsiteX1465" fmla="*/ 689504 w 11725275"/>
              <a:gd name="connsiteY1465" fmla="*/ 374650 h 2405063"/>
              <a:gd name="connsiteX1466" fmla="*/ 717550 w 11725275"/>
              <a:gd name="connsiteY1466" fmla="*/ 382588 h 2405063"/>
              <a:gd name="connsiteX1467" fmla="*/ 735013 w 11725275"/>
              <a:gd name="connsiteY1467" fmla="*/ 372269 h 2405063"/>
              <a:gd name="connsiteX1468" fmla="*/ 750358 w 11725275"/>
              <a:gd name="connsiteY1468" fmla="*/ 364331 h 2405063"/>
              <a:gd name="connsiteX1469" fmla="*/ 764117 w 11725275"/>
              <a:gd name="connsiteY1469" fmla="*/ 357981 h 2405063"/>
              <a:gd name="connsiteX1470" fmla="*/ 778934 w 11725275"/>
              <a:gd name="connsiteY1470" fmla="*/ 352425 h 2405063"/>
              <a:gd name="connsiteX1471" fmla="*/ 787930 w 11725275"/>
              <a:gd name="connsiteY1471" fmla="*/ 349250 h 2405063"/>
              <a:gd name="connsiteX1472" fmla="*/ 796396 w 11725275"/>
              <a:gd name="connsiteY1472" fmla="*/ 347663 h 2405063"/>
              <a:gd name="connsiteX1473" fmla="*/ 806979 w 11725275"/>
              <a:gd name="connsiteY1473" fmla="*/ 345281 h 2405063"/>
              <a:gd name="connsiteX1474" fmla="*/ 818621 w 11725275"/>
              <a:gd name="connsiteY1474" fmla="*/ 344488 h 2405063"/>
              <a:gd name="connsiteX1475" fmla="*/ 845608 w 11725275"/>
              <a:gd name="connsiteY1475" fmla="*/ 342106 h 2405063"/>
              <a:gd name="connsiteX1476" fmla="*/ 881592 w 11725275"/>
              <a:gd name="connsiteY1476" fmla="*/ 341313 h 2405063"/>
              <a:gd name="connsiteX1477" fmla="*/ 863071 w 11725275"/>
              <a:gd name="connsiteY1477" fmla="*/ 369888 h 2405063"/>
              <a:gd name="connsiteX1478" fmla="*/ 897467 w 11725275"/>
              <a:gd name="connsiteY1478" fmla="*/ 366713 h 2405063"/>
              <a:gd name="connsiteX1479" fmla="*/ 921809 w 11725275"/>
              <a:gd name="connsiteY1479" fmla="*/ 365125 h 2405063"/>
              <a:gd name="connsiteX1480" fmla="*/ 940330 w 11725275"/>
              <a:gd name="connsiteY1480" fmla="*/ 365125 h 2405063"/>
              <a:gd name="connsiteX1481" fmla="*/ 955675 w 11725275"/>
              <a:gd name="connsiteY1481" fmla="*/ 365919 h 2405063"/>
              <a:gd name="connsiteX1482" fmla="*/ 970492 w 11725275"/>
              <a:gd name="connsiteY1482" fmla="*/ 365919 h 2405063"/>
              <a:gd name="connsiteX1483" fmla="*/ 989542 w 11725275"/>
              <a:gd name="connsiteY1483" fmla="*/ 365125 h 2405063"/>
              <a:gd name="connsiteX1484" fmla="*/ 1014413 w 11725275"/>
              <a:gd name="connsiteY1484" fmla="*/ 363538 h 2405063"/>
              <a:gd name="connsiteX1485" fmla="*/ 1049338 w 11725275"/>
              <a:gd name="connsiteY1485" fmla="*/ 357981 h 2405063"/>
              <a:gd name="connsiteX1486" fmla="*/ 1087438 w 11725275"/>
              <a:gd name="connsiteY1486" fmla="*/ 353219 h 2405063"/>
              <a:gd name="connsiteX1487" fmla="*/ 1130829 w 11725275"/>
              <a:gd name="connsiteY1487" fmla="*/ 349250 h 2405063"/>
              <a:gd name="connsiteX1488" fmla="*/ 1178454 w 11725275"/>
              <a:gd name="connsiteY1488" fmla="*/ 345281 h 2405063"/>
              <a:gd name="connsiteX1489" fmla="*/ 1227667 w 11725275"/>
              <a:gd name="connsiteY1489" fmla="*/ 342900 h 2405063"/>
              <a:gd name="connsiteX1490" fmla="*/ 1276350 w 11725275"/>
              <a:gd name="connsiteY1490" fmla="*/ 342106 h 2405063"/>
              <a:gd name="connsiteX1491" fmla="*/ 1323975 w 11725275"/>
              <a:gd name="connsiteY1491" fmla="*/ 342106 h 2405063"/>
              <a:gd name="connsiteX1492" fmla="*/ 1368425 w 11725275"/>
              <a:gd name="connsiteY1492" fmla="*/ 342900 h 2405063"/>
              <a:gd name="connsiteX1493" fmla="*/ 1406525 w 11725275"/>
              <a:gd name="connsiteY1493" fmla="*/ 344488 h 2405063"/>
              <a:gd name="connsiteX1494" fmla="*/ 1416579 w 11725275"/>
              <a:gd name="connsiteY1494" fmla="*/ 345281 h 2405063"/>
              <a:gd name="connsiteX1495" fmla="*/ 1425575 w 11725275"/>
              <a:gd name="connsiteY1495" fmla="*/ 347663 h 2405063"/>
              <a:gd name="connsiteX1496" fmla="*/ 1433513 w 11725275"/>
              <a:gd name="connsiteY1496" fmla="*/ 349250 h 2405063"/>
              <a:gd name="connsiteX1497" fmla="*/ 1439863 w 11725275"/>
              <a:gd name="connsiteY1497" fmla="*/ 350838 h 2405063"/>
              <a:gd name="connsiteX1498" fmla="*/ 1450975 w 11725275"/>
              <a:gd name="connsiteY1498" fmla="*/ 355600 h 2405063"/>
              <a:gd name="connsiteX1499" fmla="*/ 1462088 w 11725275"/>
              <a:gd name="connsiteY1499" fmla="*/ 360363 h 2405063"/>
              <a:gd name="connsiteX1500" fmla="*/ 1473200 w 11725275"/>
              <a:gd name="connsiteY1500" fmla="*/ 365919 h 2405063"/>
              <a:gd name="connsiteX1501" fmla="*/ 1487488 w 11725275"/>
              <a:gd name="connsiteY1501" fmla="*/ 370681 h 2405063"/>
              <a:gd name="connsiteX1502" fmla="*/ 1496484 w 11725275"/>
              <a:gd name="connsiteY1502" fmla="*/ 373856 h 2405063"/>
              <a:gd name="connsiteX1503" fmla="*/ 1506538 w 11725275"/>
              <a:gd name="connsiteY1503" fmla="*/ 375444 h 2405063"/>
              <a:gd name="connsiteX1504" fmla="*/ 1518179 w 11725275"/>
              <a:gd name="connsiteY1504" fmla="*/ 377031 h 2405063"/>
              <a:gd name="connsiteX1505" fmla="*/ 1532467 w 11725275"/>
              <a:gd name="connsiteY1505" fmla="*/ 379413 h 2405063"/>
              <a:gd name="connsiteX1506" fmla="*/ 1538817 w 11725275"/>
              <a:gd name="connsiteY1506" fmla="*/ 350838 h 2405063"/>
              <a:gd name="connsiteX1507" fmla="*/ 1542521 w 11725275"/>
              <a:gd name="connsiteY1507" fmla="*/ 346869 h 2405063"/>
              <a:gd name="connsiteX1508" fmla="*/ 1547813 w 11725275"/>
              <a:gd name="connsiteY1508" fmla="*/ 343694 h 2405063"/>
              <a:gd name="connsiteX1509" fmla="*/ 1553104 w 11725275"/>
              <a:gd name="connsiteY1509" fmla="*/ 341313 h 2405063"/>
              <a:gd name="connsiteX1510" fmla="*/ 1558925 w 11725275"/>
              <a:gd name="connsiteY1510" fmla="*/ 338931 h 2405063"/>
              <a:gd name="connsiteX1511" fmla="*/ 1572684 w 11725275"/>
              <a:gd name="connsiteY1511" fmla="*/ 337344 h 2405063"/>
              <a:gd name="connsiteX1512" fmla="*/ 1588029 w 11725275"/>
              <a:gd name="connsiteY1512" fmla="*/ 336550 h 2405063"/>
              <a:gd name="connsiteX1513" fmla="*/ 1605492 w 11725275"/>
              <a:gd name="connsiteY1513" fmla="*/ 336550 h 2405063"/>
              <a:gd name="connsiteX1514" fmla="*/ 1622954 w 11725275"/>
              <a:gd name="connsiteY1514" fmla="*/ 336550 h 2405063"/>
              <a:gd name="connsiteX1515" fmla="*/ 1642534 w 11725275"/>
              <a:gd name="connsiteY1515" fmla="*/ 334169 h 2405063"/>
              <a:gd name="connsiteX1516" fmla="*/ 1660525 w 11725275"/>
              <a:gd name="connsiteY1516" fmla="*/ 331788 h 2405063"/>
              <a:gd name="connsiteX1517" fmla="*/ 1675342 w 11725275"/>
              <a:gd name="connsiteY1517" fmla="*/ 327819 h 2405063"/>
              <a:gd name="connsiteX1518" fmla="*/ 1680634 w 11725275"/>
              <a:gd name="connsiteY1518" fmla="*/ 325438 h 2405063"/>
              <a:gd name="connsiteX1519" fmla="*/ 1679575 w 11725275"/>
              <a:gd name="connsiteY1519" fmla="*/ 323056 h 2405063"/>
              <a:gd name="connsiteX1520" fmla="*/ 1677459 w 11725275"/>
              <a:gd name="connsiteY1520" fmla="*/ 323056 h 2405063"/>
              <a:gd name="connsiteX1521" fmla="*/ 1677988 w 11725275"/>
              <a:gd name="connsiteY1521" fmla="*/ 322263 h 2405063"/>
              <a:gd name="connsiteX1522" fmla="*/ 1684867 w 11725275"/>
              <a:gd name="connsiteY1522" fmla="*/ 321469 h 2405063"/>
              <a:gd name="connsiteX1523" fmla="*/ 1702329 w 11725275"/>
              <a:gd name="connsiteY1523" fmla="*/ 319881 h 2405063"/>
              <a:gd name="connsiteX1524" fmla="*/ 1734079 w 11725275"/>
              <a:gd name="connsiteY1524" fmla="*/ 315913 h 2405063"/>
              <a:gd name="connsiteX1525" fmla="*/ 1757892 w 11725275"/>
              <a:gd name="connsiteY1525" fmla="*/ 313531 h 2405063"/>
              <a:gd name="connsiteX1526" fmla="*/ 1778529 w 11725275"/>
              <a:gd name="connsiteY1526" fmla="*/ 313531 h 2405063"/>
              <a:gd name="connsiteX1527" fmla="*/ 1799167 w 11725275"/>
              <a:gd name="connsiteY1527" fmla="*/ 315913 h 2405063"/>
              <a:gd name="connsiteX1528" fmla="*/ 1818746 w 11725275"/>
              <a:gd name="connsiteY1528" fmla="*/ 317500 h 2405063"/>
              <a:gd name="connsiteX1529" fmla="*/ 1839913 w 11725275"/>
              <a:gd name="connsiteY1529" fmla="*/ 320675 h 2405063"/>
              <a:gd name="connsiteX1530" fmla="*/ 1864254 w 11725275"/>
              <a:gd name="connsiteY1530" fmla="*/ 322263 h 2405063"/>
              <a:gd name="connsiteX1531" fmla="*/ 1892829 w 11725275"/>
              <a:gd name="connsiteY1531" fmla="*/ 323850 h 2405063"/>
              <a:gd name="connsiteX1532" fmla="*/ 1925638 w 11725275"/>
              <a:gd name="connsiteY1532" fmla="*/ 323850 h 2405063"/>
              <a:gd name="connsiteX1533" fmla="*/ 1924579 w 11725275"/>
              <a:gd name="connsiteY1533" fmla="*/ 318294 h 2405063"/>
              <a:gd name="connsiteX1534" fmla="*/ 1922992 w 11725275"/>
              <a:gd name="connsiteY1534" fmla="*/ 311944 h 2405063"/>
              <a:gd name="connsiteX1535" fmla="*/ 1919817 w 11725275"/>
              <a:gd name="connsiteY1535" fmla="*/ 305594 h 2405063"/>
              <a:gd name="connsiteX1536" fmla="*/ 1917171 w 11725275"/>
              <a:gd name="connsiteY1536" fmla="*/ 298450 h 2405063"/>
              <a:gd name="connsiteX1537" fmla="*/ 1909234 w 11725275"/>
              <a:gd name="connsiteY1537" fmla="*/ 283369 h 2405063"/>
              <a:gd name="connsiteX1538" fmla="*/ 1898650 w 11725275"/>
              <a:gd name="connsiteY1538" fmla="*/ 266700 h 2405063"/>
              <a:gd name="connsiteX1539" fmla="*/ 1875896 w 11725275"/>
              <a:gd name="connsiteY1539" fmla="*/ 231775 h 2405063"/>
              <a:gd name="connsiteX1540" fmla="*/ 1853142 w 11725275"/>
              <a:gd name="connsiteY1540" fmla="*/ 195263 h 2405063"/>
              <a:gd name="connsiteX1541" fmla="*/ 1843088 w 11725275"/>
              <a:gd name="connsiteY1541" fmla="*/ 177006 h 2405063"/>
              <a:gd name="connsiteX1542" fmla="*/ 1834092 w 11725275"/>
              <a:gd name="connsiteY1542" fmla="*/ 160338 h 2405063"/>
              <a:gd name="connsiteX1543" fmla="*/ 1830388 w 11725275"/>
              <a:gd name="connsiteY1543" fmla="*/ 150813 h 2405063"/>
              <a:gd name="connsiteX1544" fmla="*/ 1827742 w 11725275"/>
              <a:gd name="connsiteY1544" fmla="*/ 143669 h 2405063"/>
              <a:gd name="connsiteX1545" fmla="*/ 1825625 w 11725275"/>
              <a:gd name="connsiteY1545" fmla="*/ 134938 h 2405063"/>
              <a:gd name="connsiteX1546" fmla="*/ 1824038 w 11725275"/>
              <a:gd name="connsiteY1546" fmla="*/ 127794 h 2405063"/>
              <a:gd name="connsiteX1547" fmla="*/ 1823509 w 11725275"/>
              <a:gd name="connsiteY1547" fmla="*/ 119856 h 2405063"/>
              <a:gd name="connsiteX1548" fmla="*/ 1823509 w 11725275"/>
              <a:gd name="connsiteY1548" fmla="*/ 112713 h 2405063"/>
              <a:gd name="connsiteX1549" fmla="*/ 1824038 w 11725275"/>
              <a:gd name="connsiteY1549" fmla="*/ 106363 h 2405063"/>
              <a:gd name="connsiteX1550" fmla="*/ 1826154 w 11725275"/>
              <a:gd name="connsiteY1550" fmla="*/ 100806 h 2405063"/>
              <a:gd name="connsiteX1551" fmla="*/ 1829329 w 11725275"/>
              <a:gd name="connsiteY1551" fmla="*/ 95250 h 2405063"/>
              <a:gd name="connsiteX1552" fmla="*/ 1833563 w 11725275"/>
              <a:gd name="connsiteY1552" fmla="*/ 89694 h 2405063"/>
              <a:gd name="connsiteX1553" fmla="*/ 1838854 w 11725275"/>
              <a:gd name="connsiteY1553" fmla="*/ 84931 h 2405063"/>
              <a:gd name="connsiteX1554" fmla="*/ 1845204 w 11725275"/>
              <a:gd name="connsiteY1554" fmla="*/ 80963 h 2405063"/>
              <a:gd name="connsiteX1555" fmla="*/ 1860021 w 11725275"/>
              <a:gd name="connsiteY1555" fmla="*/ 78581 h 2405063"/>
              <a:gd name="connsiteX1556" fmla="*/ 1882775 w 11725275"/>
              <a:gd name="connsiteY1556" fmla="*/ 76200 h 2405063"/>
              <a:gd name="connsiteX1557" fmla="*/ 1911879 w 11725275"/>
              <a:gd name="connsiteY1557" fmla="*/ 73819 h 2405063"/>
              <a:gd name="connsiteX1558" fmla="*/ 1947863 w 11725275"/>
              <a:gd name="connsiteY1558" fmla="*/ 70644 h 2405063"/>
              <a:gd name="connsiteX1559" fmla="*/ 1988079 w 11725275"/>
              <a:gd name="connsiteY1559" fmla="*/ 68263 h 2405063"/>
              <a:gd name="connsiteX1560" fmla="*/ 2031471 w 11725275"/>
              <a:gd name="connsiteY1560" fmla="*/ 65881 h 2405063"/>
              <a:gd name="connsiteX1561" fmla="*/ 2078567 w 11725275"/>
              <a:gd name="connsiteY1561" fmla="*/ 63500 h 2405063"/>
              <a:gd name="connsiteX1562" fmla="*/ 2126192 w 11725275"/>
              <a:gd name="connsiteY1562" fmla="*/ 61119 h 2405063"/>
              <a:gd name="connsiteX1563" fmla="*/ 2173817 w 11725275"/>
              <a:gd name="connsiteY1563" fmla="*/ 59531 h 2405063"/>
              <a:gd name="connsiteX1564" fmla="*/ 2220384 w 11725275"/>
              <a:gd name="connsiteY1564" fmla="*/ 58738 h 2405063"/>
              <a:gd name="connsiteX1565" fmla="*/ 2265363 w 11725275"/>
              <a:gd name="connsiteY1565" fmla="*/ 57150 h 2405063"/>
              <a:gd name="connsiteX1566" fmla="*/ 2307167 w 11725275"/>
              <a:gd name="connsiteY1566" fmla="*/ 57150 h 2405063"/>
              <a:gd name="connsiteX1567" fmla="*/ 2344209 w 11725275"/>
              <a:gd name="connsiteY1567" fmla="*/ 55563 h 2405063"/>
              <a:gd name="connsiteX1568" fmla="*/ 2375959 w 11725275"/>
              <a:gd name="connsiteY1568" fmla="*/ 55563 h 2405063"/>
              <a:gd name="connsiteX1569" fmla="*/ 2400830 w 11725275"/>
              <a:gd name="connsiteY1569" fmla="*/ 57150 h 2405063"/>
              <a:gd name="connsiteX1570" fmla="*/ 2418292 w 11725275"/>
              <a:gd name="connsiteY1570" fmla="*/ 57944 h 2405063"/>
              <a:gd name="connsiteX1571" fmla="*/ 2430992 w 11725275"/>
              <a:gd name="connsiteY1571" fmla="*/ 59531 h 2405063"/>
              <a:gd name="connsiteX1572" fmla="*/ 2440517 w 11725275"/>
              <a:gd name="connsiteY1572" fmla="*/ 61119 h 2405063"/>
              <a:gd name="connsiteX1573" fmla="*/ 2446867 w 11725275"/>
              <a:gd name="connsiteY1573" fmla="*/ 63500 h 2405063"/>
              <a:gd name="connsiteX1574" fmla="*/ 2451100 w 11725275"/>
              <a:gd name="connsiteY1574" fmla="*/ 64294 h 2405063"/>
              <a:gd name="connsiteX1575" fmla="*/ 2454805 w 11725275"/>
              <a:gd name="connsiteY1575" fmla="*/ 66675 h 2405063"/>
              <a:gd name="connsiteX1576" fmla="*/ 2456921 w 11725275"/>
              <a:gd name="connsiteY1576" fmla="*/ 69056 h 2405063"/>
              <a:gd name="connsiteX1577" fmla="*/ 2460625 w 11725275"/>
              <a:gd name="connsiteY1577" fmla="*/ 69056 h 2405063"/>
              <a:gd name="connsiteX1578" fmla="*/ 2471738 w 11725275"/>
              <a:gd name="connsiteY1578" fmla="*/ 68263 h 2405063"/>
              <a:gd name="connsiteX1579" fmla="*/ 2494492 w 11725275"/>
              <a:gd name="connsiteY1579" fmla="*/ 65088 h 2405063"/>
              <a:gd name="connsiteX1580" fmla="*/ 2532592 w 11725275"/>
              <a:gd name="connsiteY1580" fmla="*/ 60325 h 2405063"/>
              <a:gd name="connsiteX1581" fmla="*/ 2578100 w 11725275"/>
              <a:gd name="connsiteY1581" fmla="*/ 55563 h 2405063"/>
              <a:gd name="connsiteX1582" fmla="*/ 2619905 w 11725275"/>
              <a:gd name="connsiteY1582" fmla="*/ 53181 h 2405063"/>
              <a:gd name="connsiteX1583" fmla="*/ 2658005 w 11725275"/>
              <a:gd name="connsiteY1583" fmla="*/ 51594 h 2405063"/>
              <a:gd name="connsiteX1584" fmla="*/ 2692930 w 11725275"/>
              <a:gd name="connsiteY1584" fmla="*/ 51594 h 2405063"/>
              <a:gd name="connsiteX1585" fmla="*/ 2726267 w 11725275"/>
              <a:gd name="connsiteY1585" fmla="*/ 52388 h 2405063"/>
              <a:gd name="connsiteX1586" fmla="*/ 2757488 w 11725275"/>
              <a:gd name="connsiteY1586" fmla="*/ 53181 h 2405063"/>
              <a:gd name="connsiteX1587" fmla="*/ 2787650 w 11725275"/>
              <a:gd name="connsiteY1587" fmla="*/ 54769 h 2405063"/>
              <a:gd name="connsiteX1588" fmla="*/ 2818342 w 11725275"/>
              <a:gd name="connsiteY1588" fmla="*/ 57150 h 2405063"/>
              <a:gd name="connsiteX1589" fmla="*/ 2848505 w 11725275"/>
              <a:gd name="connsiteY1589" fmla="*/ 58738 h 2405063"/>
              <a:gd name="connsiteX1590" fmla="*/ 2880783 w 11725275"/>
              <a:gd name="connsiteY1590" fmla="*/ 60325 h 2405063"/>
              <a:gd name="connsiteX1591" fmla="*/ 2913592 w 11725275"/>
              <a:gd name="connsiteY1591" fmla="*/ 61119 h 2405063"/>
              <a:gd name="connsiteX1592" fmla="*/ 2949575 w 11725275"/>
              <a:gd name="connsiteY1592" fmla="*/ 61119 h 2405063"/>
              <a:gd name="connsiteX1593" fmla="*/ 2988733 w 11725275"/>
              <a:gd name="connsiteY1593" fmla="*/ 60325 h 2405063"/>
              <a:gd name="connsiteX1594" fmla="*/ 3031067 w 11725275"/>
              <a:gd name="connsiteY1594" fmla="*/ 58738 h 2405063"/>
              <a:gd name="connsiteX1595" fmla="*/ 3077105 w 11725275"/>
              <a:gd name="connsiteY1595" fmla="*/ 54769 h 2405063"/>
              <a:gd name="connsiteX1596" fmla="*/ 3128434 w 11725275"/>
              <a:gd name="connsiteY1596" fmla="*/ 48419 h 2405063"/>
              <a:gd name="connsiteX1597" fmla="*/ 3179763 w 11725275"/>
              <a:gd name="connsiteY1597" fmla="*/ 42863 h 2405063"/>
              <a:gd name="connsiteX1598" fmla="*/ 3227917 w 11725275"/>
              <a:gd name="connsiteY1598" fmla="*/ 38100 h 2405063"/>
              <a:gd name="connsiteX1599" fmla="*/ 3272896 w 11725275"/>
              <a:gd name="connsiteY1599" fmla="*/ 34131 h 2405063"/>
              <a:gd name="connsiteX1600" fmla="*/ 3313642 w 11725275"/>
              <a:gd name="connsiteY1600" fmla="*/ 32544 h 2405063"/>
              <a:gd name="connsiteX1601" fmla="*/ 3351742 w 11725275"/>
              <a:gd name="connsiteY1601" fmla="*/ 30956 h 2405063"/>
              <a:gd name="connsiteX1602" fmla="*/ 3387196 w 11725275"/>
              <a:gd name="connsiteY1602" fmla="*/ 30163 h 2405063"/>
              <a:gd name="connsiteX1603" fmla="*/ 3418417 w 11725275"/>
              <a:gd name="connsiteY1603" fmla="*/ 30163 h 2405063"/>
              <a:gd name="connsiteX1604" fmla="*/ 3448050 w 11725275"/>
              <a:gd name="connsiteY1604" fmla="*/ 30956 h 2405063"/>
              <a:gd name="connsiteX1605" fmla="*/ 3498321 w 11725275"/>
              <a:gd name="connsiteY1605" fmla="*/ 32544 h 2405063"/>
              <a:gd name="connsiteX1606" fmla="*/ 3539596 w 11725275"/>
              <a:gd name="connsiteY1606" fmla="*/ 35719 h 2405063"/>
              <a:gd name="connsiteX1607" fmla="*/ 3570288 w 11725275"/>
              <a:gd name="connsiteY1607" fmla="*/ 38100 h 2405063"/>
              <a:gd name="connsiteX1608" fmla="*/ 3593571 w 11725275"/>
              <a:gd name="connsiteY1608" fmla="*/ 38100 h 2405063"/>
              <a:gd name="connsiteX1609" fmla="*/ 3754438 w 11725275"/>
              <a:gd name="connsiteY1609" fmla="*/ 25400 h 2405063"/>
              <a:gd name="connsiteX1610" fmla="*/ 3793067 w 11725275"/>
              <a:gd name="connsiteY1610" fmla="*/ 22225 h 2405063"/>
              <a:gd name="connsiteX1611" fmla="*/ 3823230 w 11725275"/>
              <a:gd name="connsiteY1611" fmla="*/ 21431 h 2405063"/>
              <a:gd name="connsiteX1612" fmla="*/ 3845983 w 11725275"/>
              <a:gd name="connsiteY1612" fmla="*/ 20638 h 2405063"/>
              <a:gd name="connsiteX1613" fmla="*/ 3863446 w 11725275"/>
              <a:gd name="connsiteY1613" fmla="*/ 21431 h 2405063"/>
              <a:gd name="connsiteX1614" fmla="*/ 3878792 w 11725275"/>
              <a:gd name="connsiteY1614" fmla="*/ 22225 h 2405063"/>
              <a:gd name="connsiteX1615" fmla="*/ 3892550 w 11725275"/>
              <a:gd name="connsiteY1615" fmla="*/ 23019 h 2405063"/>
              <a:gd name="connsiteX1616" fmla="*/ 3908425 w 11725275"/>
              <a:gd name="connsiteY1616" fmla="*/ 26194 h 2405063"/>
              <a:gd name="connsiteX1617" fmla="*/ 3926417 w 11725275"/>
              <a:gd name="connsiteY1617" fmla="*/ 28575 h 2405063"/>
              <a:gd name="connsiteX1618" fmla="*/ 3941233 w 11725275"/>
              <a:gd name="connsiteY1618" fmla="*/ 30163 h 2405063"/>
              <a:gd name="connsiteX1619" fmla="*/ 3956050 w 11725275"/>
              <a:gd name="connsiteY1619" fmla="*/ 30163 h 2405063"/>
              <a:gd name="connsiteX1620" fmla="*/ 3971925 w 11725275"/>
              <a:gd name="connsiteY1620" fmla="*/ 27781 h 2405063"/>
              <a:gd name="connsiteX1621" fmla="*/ 3987800 w 11725275"/>
              <a:gd name="connsiteY1621" fmla="*/ 26194 h 2405063"/>
              <a:gd name="connsiteX1622" fmla="*/ 4006321 w 11725275"/>
              <a:gd name="connsiteY1622" fmla="*/ 24606 h 2405063"/>
              <a:gd name="connsiteX1623" fmla="*/ 4026429 w 11725275"/>
              <a:gd name="connsiteY1623" fmla="*/ 22225 h 2405063"/>
              <a:gd name="connsiteX1624" fmla="*/ 4048125 w 11725275"/>
              <a:gd name="connsiteY1624" fmla="*/ 20638 h 2405063"/>
              <a:gd name="connsiteX1625" fmla="*/ 4072996 w 11725275"/>
              <a:gd name="connsiteY1625" fmla="*/ 19844 h 2405063"/>
              <a:gd name="connsiteX1626" fmla="*/ 4112683 w 11725275"/>
              <a:gd name="connsiteY1626" fmla="*/ 19844 h 2405063"/>
              <a:gd name="connsiteX1627" fmla="*/ 4158192 w 11725275"/>
              <a:gd name="connsiteY1627" fmla="*/ 22225 h 2405063"/>
              <a:gd name="connsiteX1628" fmla="*/ 4208463 w 11725275"/>
              <a:gd name="connsiteY1628" fmla="*/ 26194 h 2405063"/>
              <a:gd name="connsiteX1629" fmla="*/ 4261909 w 11725275"/>
              <a:gd name="connsiteY1629" fmla="*/ 30163 h 2405063"/>
              <a:gd name="connsiteX1630" fmla="*/ 4316942 w 11725275"/>
              <a:gd name="connsiteY1630" fmla="*/ 33338 h 2405063"/>
              <a:gd name="connsiteX1631" fmla="*/ 4373034 w 11725275"/>
              <a:gd name="connsiteY1631" fmla="*/ 37306 h 2405063"/>
              <a:gd name="connsiteX1632" fmla="*/ 4426479 w 11725275"/>
              <a:gd name="connsiteY1632" fmla="*/ 38894 h 2405063"/>
              <a:gd name="connsiteX1633" fmla="*/ 4477809 w 11725275"/>
              <a:gd name="connsiteY1633" fmla="*/ 38894 h 2405063"/>
              <a:gd name="connsiteX1634" fmla="*/ 4512204 w 11725275"/>
              <a:gd name="connsiteY1634" fmla="*/ 38100 h 2405063"/>
              <a:gd name="connsiteX1635" fmla="*/ 4544484 w 11725275"/>
              <a:gd name="connsiteY1635" fmla="*/ 35719 h 2405063"/>
              <a:gd name="connsiteX1636" fmla="*/ 4574117 w 11725275"/>
              <a:gd name="connsiteY1636" fmla="*/ 32544 h 2405063"/>
              <a:gd name="connsiteX1637" fmla="*/ 4604279 w 11725275"/>
              <a:gd name="connsiteY1637" fmla="*/ 30163 h 2405063"/>
              <a:gd name="connsiteX1638" fmla="*/ 4634971 w 11725275"/>
              <a:gd name="connsiteY1638" fmla="*/ 26988 h 2405063"/>
              <a:gd name="connsiteX1639" fmla="*/ 4667250 w 11725275"/>
              <a:gd name="connsiteY1639" fmla="*/ 25400 h 2405063"/>
              <a:gd name="connsiteX1640" fmla="*/ 4685242 w 11725275"/>
              <a:gd name="connsiteY1640" fmla="*/ 25400 h 2405063"/>
              <a:gd name="connsiteX1641" fmla="*/ 4704292 w 11725275"/>
              <a:gd name="connsiteY1641" fmla="*/ 25400 h 2405063"/>
              <a:gd name="connsiteX1642" fmla="*/ 4723342 w 11725275"/>
              <a:gd name="connsiteY1642" fmla="*/ 25400 h 2405063"/>
              <a:gd name="connsiteX1643" fmla="*/ 4744509 w 11725275"/>
              <a:gd name="connsiteY1643" fmla="*/ 26988 h 2405063"/>
              <a:gd name="connsiteX1644" fmla="*/ 4777317 w 11725275"/>
              <a:gd name="connsiteY1644" fmla="*/ 30163 h 2405063"/>
              <a:gd name="connsiteX1645" fmla="*/ 4795838 w 11725275"/>
              <a:gd name="connsiteY1645" fmla="*/ 32544 h 2405063"/>
              <a:gd name="connsiteX1646" fmla="*/ 4804304 w 11725275"/>
              <a:gd name="connsiteY1646" fmla="*/ 35719 h 2405063"/>
              <a:gd name="connsiteX1647" fmla="*/ 4810125 w 11725275"/>
              <a:gd name="connsiteY1647" fmla="*/ 38100 h 2405063"/>
              <a:gd name="connsiteX1648" fmla="*/ 4817004 w 11725275"/>
              <a:gd name="connsiteY1648" fmla="*/ 39688 h 2405063"/>
              <a:gd name="connsiteX1649" fmla="*/ 4830234 w 11725275"/>
              <a:gd name="connsiteY1649" fmla="*/ 42069 h 2405063"/>
              <a:gd name="connsiteX1650" fmla="*/ 4855104 w 11725275"/>
              <a:gd name="connsiteY1650" fmla="*/ 42863 h 2405063"/>
              <a:gd name="connsiteX1651" fmla="*/ 4896909 w 11725275"/>
              <a:gd name="connsiteY1651" fmla="*/ 42863 h 2405063"/>
              <a:gd name="connsiteX1652" fmla="*/ 4891088 w 11725275"/>
              <a:gd name="connsiteY1652" fmla="*/ 54769 h 2405063"/>
              <a:gd name="connsiteX1653" fmla="*/ 4886325 w 11725275"/>
              <a:gd name="connsiteY1653" fmla="*/ 65088 h 2405063"/>
              <a:gd name="connsiteX1654" fmla="*/ 4885796 w 11725275"/>
              <a:gd name="connsiteY1654" fmla="*/ 74613 h 2405063"/>
              <a:gd name="connsiteX1655" fmla="*/ 4886325 w 11725275"/>
              <a:gd name="connsiteY1655" fmla="*/ 76200 h 2405063"/>
              <a:gd name="connsiteX1656" fmla="*/ 4887384 w 11725275"/>
              <a:gd name="connsiteY1656" fmla="*/ 76200 h 2405063"/>
              <a:gd name="connsiteX1657" fmla="*/ 4890029 w 11725275"/>
              <a:gd name="connsiteY1657" fmla="*/ 76994 h 2405063"/>
              <a:gd name="connsiteX1658" fmla="*/ 4893734 w 11725275"/>
              <a:gd name="connsiteY1658" fmla="*/ 79375 h 2405063"/>
              <a:gd name="connsiteX1659" fmla="*/ 4898496 w 11725275"/>
              <a:gd name="connsiteY1659" fmla="*/ 81756 h 2405063"/>
              <a:gd name="connsiteX1660" fmla="*/ 4929717 w 11725275"/>
              <a:gd name="connsiteY1660" fmla="*/ 80963 h 2405063"/>
              <a:gd name="connsiteX1661" fmla="*/ 4954588 w 11725275"/>
              <a:gd name="connsiteY1661" fmla="*/ 79375 h 2405063"/>
              <a:gd name="connsiteX1662" fmla="*/ 4973109 w 11725275"/>
              <a:gd name="connsiteY1662" fmla="*/ 78581 h 2405063"/>
              <a:gd name="connsiteX1663" fmla="*/ 4986338 w 11725275"/>
              <a:gd name="connsiteY1663" fmla="*/ 76200 h 2405063"/>
              <a:gd name="connsiteX1664" fmla="*/ 4994804 w 11725275"/>
              <a:gd name="connsiteY1664" fmla="*/ 74613 h 2405063"/>
              <a:gd name="connsiteX1665" fmla="*/ 4998509 w 11725275"/>
              <a:gd name="connsiteY1665" fmla="*/ 71438 h 2405063"/>
              <a:gd name="connsiteX1666" fmla="*/ 4999567 w 11725275"/>
              <a:gd name="connsiteY1666" fmla="*/ 70644 h 2405063"/>
              <a:gd name="connsiteX1667" fmla="*/ 4999567 w 11725275"/>
              <a:gd name="connsiteY1667" fmla="*/ 69850 h 2405063"/>
              <a:gd name="connsiteX1668" fmla="*/ 4998509 w 11725275"/>
              <a:gd name="connsiteY1668" fmla="*/ 68263 h 2405063"/>
              <a:gd name="connsiteX1669" fmla="*/ 4996921 w 11725275"/>
              <a:gd name="connsiteY1669" fmla="*/ 66675 h 2405063"/>
              <a:gd name="connsiteX1670" fmla="*/ 4986867 w 11725275"/>
              <a:gd name="connsiteY1670" fmla="*/ 59531 h 2405063"/>
              <a:gd name="connsiteX1671" fmla="*/ 4973109 w 11725275"/>
              <a:gd name="connsiteY1671" fmla="*/ 51594 h 2405063"/>
              <a:gd name="connsiteX1672" fmla="*/ 4965701 w 11725275"/>
              <a:gd name="connsiteY1672" fmla="*/ 46831 h 2405063"/>
              <a:gd name="connsiteX1673" fmla="*/ 4959879 w 11725275"/>
              <a:gd name="connsiteY1673" fmla="*/ 41275 h 2405063"/>
              <a:gd name="connsiteX1674" fmla="*/ 4957763 w 11725275"/>
              <a:gd name="connsiteY1674" fmla="*/ 38100 h 2405063"/>
              <a:gd name="connsiteX1675" fmla="*/ 4955646 w 11725275"/>
              <a:gd name="connsiteY1675" fmla="*/ 35719 h 2405063"/>
              <a:gd name="connsiteX1676" fmla="*/ 4954059 w 11725275"/>
              <a:gd name="connsiteY1676" fmla="*/ 32544 h 2405063"/>
              <a:gd name="connsiteX1677" fmla="*/ 4953000 w 11725275"/>
              <a:gd name="connsiteY1677" fmla="*/ 30163 h 2405063"/>
              <a:gd name="connsiteX1678" fmla="*/ 4953000 w 11725275"/>
              <a:gd name="connsiteY1678" fmla="*/ 16669 h 2405063"/>
              <a:gd name="connsiteX1679" fmla="*/ 4953000 w 11725275"/>
              <a:gd name="connsiteY1679" fmla="*/ 14288 h 2405063"/>
              <a:gd name="connsiteX1680" fmla="*/ 4954059 w 11725275"/>
              <a:gd name="connsiteY1680" fmla="*/ 11906 h 2405063"/>
              <a:gd name="connsiteX1681" fmla="*/ 4955646 w 11725275"/>
              <a:gd name="connsiteY1681" fmla="*/ 3175 h 2405063"/>
              <a:gd name="connsiteX1682" fmla="*/ 4971521 w 11725275"/>
              <a:gd name="connsiteY1682" fmla="*/ 6350 h 2405063"/>
              <a:gd name="connsiteX1683" fmla="*/ 4979459 w 11725275"/>
              <a:gd name="connsiteY1683" fmla="*/ 9525 h 2405063"/>
              <a:gd name="connsiteX1684" fmla="*/ 4988454 w 11725275"/>
              <a:gd name="connsiteY1684" fmla="*/ 11906 h 2405063"/>
              <a:gd name="connsiteX1685" fmla="*/ 5006446 w 11725275"/>
              <a:gd name="connsiteY1685" fmla="*/ 17463 h 2405063"/>
              <a:gd name="connsiteX1686" fmla="*/ 5023379 w 11725275"/>
              <a:gd name="connsiteY1686" fmla="*/ 21431 h 2405063"/>
              <a:gd name="connsiteX1687" fmla="*/ 5040313 w 11725275"/>
              <a:gd name="connsiteY1687" fmla="*/ 24606 h 2405063"/>
              <a:gd name="connsiteX1688" fmla="*/ 5058834 w 11725275"/>
              <a:gd name="connsiteY1688" fmla="*/ 26988 h 2405063"/>
              <a:gd name="connsiteX1689" fmla="*/ 5076825 w 11725275"/>
              <a:gd name="connsiteY1689" fmla="*/ 28575 h 2405063"/>
              <a:gd name="connsiteX1690" fmla="*/ 5114925 w 11725275"/>
              <a:gd name="connsiteY1690" fmla="*/ 30956 h 2405063"/>
              <a:gd name="connsiteX1691" fmla="*/ 5152496 w 11725275"/>
              <a:gd name="connsiteY1691" fmla="*/ 31750 h 2405063"/>
              <a:gd name="connsiteX1692" fmla="*/ 5189009 w 11725275"/>
              <a:gd name="connsiteY1692" fmla="*/ 31750 h 2405063"/>
              <a:gd name="connsiteX1693" fmla="*/ 5222875 w 11725275"/>
              <a:gd name="connsiteY1693" fmla="*/ 30956 h 2405063"/>
              <a:gd name="connsiteX1694" fmla="*/ 5253038 w 11725275"/>
              <a:gd name="connsiteY1694" fmla="*/ 30163 h 2405063"/>
              <a:gd name="connsiteX1695" fmla="*/ 5276850 w 11725275"/>
              <a:gd name="connsiteY1695" fmla="*/ 30163 h 2405063"/>
              <a:gd name="connsiteX1696" fmla="*/ 5413904 w 11725275"/>
              <a:gd name="connsiteY1696" fmla="*/ 25400 h 2405063"/>
              <a:gd name="connsiteX1697" fmla="*/ 5421313 w 11725275"/>
              <a:gd name="connsiteY1697" fmla="*/ 26194 h 2405063"/>
              <a:gd name="connsiteX1698" fmla="*/ 5428192 w 11725275"/>
              <a:gd name="connsiteY1698" fmla="*/ 26988 h 2405063"/>
              <a:gd name="connsiteX1699" fmla="*/ 5434542 w 11725275"/>
              <a:gd name="connsiteY1699" fmla="*/ 27781 h 2405063"/>
              <a:gd name="connsiteX1700" fmla="*/ 5441421 w 11725275"/>
              <a:gd name="connsiteY1700" fmla="*/ 28575 h 2405063"/>
              <a:gd name="connsiteX1701" fmla="*/ 5712354 w 11725275"/>
              <a:gd name="connsiteY1701" fmla="*/ 49213 h 2405063"/>
              <a:gd name="connsiteX1702" fmla="*/ 5706534 w 11725275"/>
              <a:gd name="connsiteY1702" fmla="*/ 44450 h 2405063"/>
              <a:gd name="connsiteX1703" fmla="*/ 5700713 w 11725275"/>
              <a:gd name="connsiteY1703" fmla="*/ 39688 h 2405063"/>
              <a:gd name="connsiteX1704" fmla="*/ 5694892 w 11725275"/>
              <a:gd name="connsiteY1704" fmla="*/ 36513 h 2405063"/>
              <a:gd name="connsiteX1705" fmla="*/ 5689072 w 11725275"/>
              <a:gd name="connsiteY1705" fmla="*/ 33338 h 2405063"/>
              <a:gd name="connsiteX1706" fmla="*/ 5675842 w 11725275"/>
              <a:gd name="connsiteY1706" fmla="*/ 28575 h 2405063"/>
              <a:gd name="connsiteX1707" fmla="*/ 5662084 w 11725275"/>
              <a:gd name="connsiteY1707" fmla="*/ 25400 h 2405063"/>
              <a:gd name="connsiteX1708" fmla="*/ 5645679 w 11725275"/>
              <a:gd name="connsiteY1708" fmla="*/ 22225 h 2405063"/>
              <a:gd name="connsiteX1709" fmla="*/ 5627159 w 11725275"/>
              <a:gd name="connsiteY1709" fmla="*/ 17463 h 2405063"/>
              <a:gd name="connsiteX1710" fmla="*/ 5605992 w 11725275"/>
              <a:gd name="connsiteY1710" fmla="*/ 11113 h 2405063"/>
              <a:gd name="connsiteX1711" fmla="*/ 5582709 w 11725275"/>
              <a:gd name="connsiteY1711" fmla="*/ 3175 h 2405063"/>
              <a:gd name="connsiteX1712" fmla="*/ 5655734 w 11725275"/>
              <a:gd name="connsiteY1712" fmla="*/ 794 h 2405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</a:cxnLst>
            <a:rect l="l" t="t" r="r" b="b"/>
            <a:pathLst>
              <a:path w="11725275" h="2405063">
                <a:moveTo>
                  <a:pt x="1428221" y="707231"/>
                </a:moveTo>
                <a:lnTo>
                  <a:pt x="1430338" y="707231"/>
                </a:lnTo>
                <a:lnTo>
                  <a:pt x="1427012" y="707685"/>
                </a:lnTo>
                <a:close/>
                <a:moveTo>
                  <a:pt x="8131704" y="446088"/>
                </a:moveTo>
                <a:lnTo>
                  <a:pt x="8131704" y="447675"/>
                </a:lnTo>
                <a:lnTo>
                  <a:pt x="8126941" y="450850"/>
                </a:lnTo>
                <a:lnTo>
                  <a:pt x="8124524" y="451858"/>
                </a:lnTo>
                <a:lnTo>
                  <a:pt x="8124296" y="451644"/>
                </a:lnTo>
                <a:lnTo>
                  <a:pt x="8094133" y="457200"/>
                </a:lnTo>
                <a:lnTo>
                  <a:pt x="8086196" y="457200"/>
                </a:lnTo>
                <a:lnTo>
                  <a:pt x="8093604" y="454819"/>
                </a:lnTo>
                <a:lnTo>
                  <a:pt x="8107363" y="450850"/>
                </a:lnTo>
                <a:lnTo>
                  <a:pt x="8122709" y="446882"/>
                </a:lnTo>
                <a:close/>
                <a:moveTo>
                  <a:pt x="5708650" y="0"/>
                </a:moveTo>
                <a:lnTo>
                  <a:pt x="5746221" y="0"/>
                </a:lnTo>
                <a:lnTo>
                  <a:pt x="5771092" y="1588"/>
                </a:lnTo>
                <a:lnTo>
                  <a:pt x="5779029" y="3175"/>
                </a:lnTo>
                <a:lnTo>
                  <a:pt x="5786438" y="4763"/>
                </a:lnTo>
                <a:lnTo>
                  <a:pt x="5791729" y="6350"/>
                </a:lnTo>
                <a:lnTo>
                  <a:pt x="5795963" y="9525"/>
                </a:lnTo>
                <a:lnTo>
                  <a:pt x="5803371" y="17463"/>
                </a:lnTo>
                <a:lnTo>
                  <a:pt x="5811309" y="28575"/>
                </a:lnTo>
                <a:lnTo>
                  <a:pt x="5815542" y="38100"/>
                </a:lnTo>
                <a:lnTo>
                  <a:pt x="5852584" y="38100"/>
                </a:lnTo>
                <a:lnTo>
                  <a:pt x="5877454" y="38100"/>
                </a:lnTo>
                <a:lnTo>
                  <a:pt x="5894388" y="36513"/>
                </a:lnTo>
                <a:lnTo>
                  <a:pt x="5904971" y="35719"/>
                </a:lnTo>
                <a:lnTo>
                  <a:pt x="5913967" y="33338"/>
                </a:lnTo>
                <a:lnTo>
                  <a:pt x="5924021" y="31750"/>
                </a:lnTo>
                <a:lnTo>
                  <a:pt x="5937250" y="30956"/>
                </a:lnTo>
                <a:lnTo>
                  <a:pt x="5958417" y="30163"/>
                </a:lnTo>
                <a:lnTo>
                  <a:pt x="6230409" y="53181"/>
                </a:lnTo>
                <a:lnTo>
                  <a:pt x="6251575" y="53181"/>
                </a:lnTo>
                <a:lnTo>
                  <a:pt x="6267979" y="52388"/>
                </a:lnTo>
                <a:lnTo>
                  <a:pt x="6281738" y="50006"/>
                </a:lnTo>
                <a:lnTo>
                  <a:pt x="6294438" y="46831"/>
                </a:lnTo>
                <a:lnTo>
                  <a:pt x="6308725" y="42863"/>
                </a:lnTo>
                <a:lnTo>
                  <a:pt x="6326717" y="38100"/>
                </a:lnTo>
                <a:lnTo>
                  <a:pt x="6349471" y="33338"/>
                </a:lnTo>
                <a:lnTo>
                  <a:pt x="6379104" y="28575"/>
                </a:lnTo>
                <a:lnTo>
                  <a:pt x="6381221" y="31750"/>
                </a:lnTo>
                <a:lnTo>
                  <a:pt x="6382279" y="34131"/>
                </a:lnTo>
                <a:lnTo>
                  <a:pt x="6382279" y="36513"/>
                </a:lnTo>
                <a:lnTo>
                  <a:pt x="6381221" y="38100"/>
                </a:lnTo>
                <a:lnTo>
                  <a:pt x="6380163" y="39688"/>
                </a:lnTo>
                <a:lnTo>
                  <a:pt x="6378046" y="41275"/>
                </a:lnTo>
                <a:lnTo>
                  <a:pt x="6378575" y="42069"/>
                </a:lnTo>
                <a:lnTo>
                  <a:pt x="6382279" y="42863"/>
                </a:lnTo>
                <a:lnTo>
                  <a:pt x="6392334" y="43656"/>
                </a:lnTo>
                <a:lnTo>
                  <a:pt x="6409267" y="44450"/>
                </a:lnTo>
                <a:lnTo>
                  <a:pt x="6430434" y="47625"/>
                </a:lnTo>
                <a:lnTo>
                  <a:pt x="6442075" y="49213"/>
                </a:lnTo>
                <a:lnTo>
                  <a:pt x="6448425" y="51594"/>
                </a:lnTo>
                <a:lnTo>
                  <a:pt x="6451071" y="53181"/>
                </a:lnTo>
                <a:lnTo>
                  <a:pt x="6455304" y="55563"/>
                </a:lnTo>
                <a:lnTo>
                  <a:pt x="6463771" y="57944"/>
                </a:lnTo>
                <a:lnTo>
                  <a:pt x="6479646" y="61119"/>
                </a:lnTo>
                <a:lnTo>
                  <a:pt x="6507692" y="65881"/>
                </a:lnTo>
                <a:lnTo>
                  <a:pt x="6501871" y="57944"/>
                </a:lnTo>
                <a:lnTo>
                  <a:pt x="6497109" y="51594"/>
                </a:lnTo>
                <a:lnTo>
                  <a:pt x="6494463" y="47625"/>
                </a:lnTo>
                <a:lnTo>
                  <a:pt x="6490759" y="44450"/>
                </a:lnTo>
                <a:lnTo>
                  <a:pt x="6481234" y="38894"/>
                </a:lnTo>
                <a:lnTo>
                  <a:pt x="6462713" y="27781"/>
                </a:lnTo>
                <a:lnTo>
                  <a:pt x="6492346" y="30163"/>
                </a:lnTo>
                <a:lnTo>
                  <a:pt x="6517746" y="31750"/>
                </a:lnTo>
                <a:lnTo>
                  <a:pt x="6539971" y="31750"/>
                </a:lnTo>
                <a:lnTo>
                  <a:pt x="6559021" y="30956"/>
                </a:lnTo>
                <a:lnTo>
                  <a:pt x="6576484" y="30163"/>
                </a:lnTo>
                <a:lnTo>
                  <a:pt x="6591829" y="27781"/>
                </a:lnTo>
                <a:lnTo>
                  <a:pt x="6605588" y="26194"/>
                </a:lnTo>
                <a:lnTo>
                  <a:pt x="6619875" y="23019"/>
                </a:lnTo>
                <a:lnTo>
                  <a:pt x="6633634" y="21431"/>
                </a:lnTo>
                <a:lnTo>
                  <a:pt x="6648450" y="19844"/>
                </a:lnTo>
                <a:lnTo>
                  <a:pt x="6663796" y="17463"/>
                </a:lnTo>
                <a:lnTo>
                  <a:pt x="6680729" y="16669"/>
                </a:lnTo>
                <a:lnTo>
                  <a:pt x="6700309" y="15875"/>
                </a:lnTo>
                <a:lnTo>
                  <a:pt x="6722004" y="16669"/>
                </a:lnTo>
                <a:lnTo>
                  <a:pt x="6747934" y="18256"/>
                </a:lnTo>
                <a:lnTo>
                  <a:pt x="6777038" y="21431"/>
                </a:lnTo>
                <a:lnTo>
                  <a:pt x="6835775" y="26988"/>
                </a:lnTo>
                <a:lnTo>
                  <a:pt x="6899804" y="32544"/>
                </a:lnTo>
                <a:lnTo>
                  <a:pt x="6967009" y="37306"/>
                </a:lnTo>
                <a:lnTo>
                  <a:pt x="7035271" y="39688"/>
                </a:lnTo>
                <a:lnTo>
                  <a:pt x="7101946" y="42069"/>
                </a:lnTo>
                <a:lnTo>
                  <a:pt x="7166504" y="42069"/>
                </a:lnTo>
                <a:lnTo>
                  <a:pt x="7197196" y="41275"/>
                </a:lnTo>
                <a:lnTo>
                  <a:pt x="7226300" y="38894"/>
                </a:lnTo>
                <a:lnTo>
                  <a:pt x="7253288" y="37306"/>
                </a:lnTo>
                <a:lnTo>
                  <a:pt x="7278688" y="34131"/>
                </a:lnTo>
                <a:lnTo>
                  <a:pt x="7315200" y="30956"/>
                </a:lnTo>
                <a:lnTo>
                  <a:pt x="7344304" y="28575"/>
                </a:lnTo>
                <a:lnTo>
                  <a:pt x="7368646" y="27781"/>
                </a:lnTo>
                <a:lnTo>
                  <a:pt x="7391929" y="28575"/>
                </a:lnTo>
                <a:lnTo>
                  <a:pt x="7416800" y="30163"/>
                </a:lnTo>
                <a:lnTo>
                  <a:pt x="7445375" y="30956"/>
                </a:lnTo>
                <a:lnTo>
                  <a:pt x="7482417" y="30956"/>
                </a:lnTo>
                <a:lnTo>
                  <a:pt x="7530042" y="30956"/>
                </a:lnTo>
                <a:lnTo>
                  <a:pt x="7531100" y="32544"/>
                </a:lnTo>
                <a:lnTo>
                  <a:pt x="7532688" y="34131"/>
                </a:lnTo>
                <a:lnTo>
                  <a:pt x="7595129" y="69056"/>
                </a:lnTo>
                <a:lnTo>
                  <a:pt x="7743825" y="64294"/>
                </a:lnTo>
                <a:lnTo>
                  <a:pt x="7785629" y="68263"/>
                </a:lnTo>
                <a:lnTo>
                  <a:pt x="7821613" y="70644"/>
                </a:lnTo>
                <a:lnTo>
                  <a:pt x="7852834" y="73025"/>
                </a:lnTo>
                <a:lnTo>
                  <a:pt x="7880350" y="73025"/>
                </a:lnTo>
                <a:lnTo>
                  <a:pt x="7903634" y="73025"/>
                </a:lnTo>
                <a:lnTo>
                  <a:pt x="7923213" y="70644"/>
                </a:lnTo>
                <a:lnTo>
                  <a:pt x="7941204" y="69056"/>
                </a:lnTo>
                <a:lnTo>
                  <a:pt x="7956550" y="66675"/>
                </a:lnTo>
                <a:lnTo>
                  <a:pt x="7982479" y="62706"/>
                </a:lnTo>
                <a:lnTo>
                  <a:pt x="8007879" y="58738"/>
                </a:lnTo>
                <a:lnTo>
                  <a:pt x="8020050" y="57150"/>
                </a:lnTo>
                <a:lnTo>
                  <a:pt x="8033809" y="55563"/>
                </a:lnTo>
                <a:lnTo>
                  <a:pt x="8049154" y="55563"/>
                </a:lnTo>
                <a:lnTo>
                  <a:pt x="8067675" y="55563"/>
                </a:lnTo>
                <a:lnTo>
                  <a:pt x="8093604" y="57944"/>
                </a:lnTo>
                <a:lnTo>
                  <a:pt x="8102071" y="59531"/>
                </a:lnTo>
                <a:lnTo>
                  <a:pt x="8100483" y="60325"/>
                </a:lnTo>
                <a:lnTo>
                  <a:pt x="8094663" y="62706"/>
                </a:lnTo>
                <a:lnTo>
                  <a:pt x="8092017" y="62706"/>
                </a:lnTo>
                <a:lnTo>
                  <a:pt x="8090429" y="63500"/>
                </a:lnTo>
                <a:lnTo>
                  <a:pt x="8092017" y="63500"/>
                </a:lnTo>
                <a:lnTo>
                  <a:pt x="8095721" y="64294"/>
                </a:lnTo>
                <a:lnTo>
                  <a:pt x="8114771" y="65088"/>
                </a:lnTo>
                <a:lnTo>
                  <a:pt x="8154459" y="65881"/>
                </a:lnTo>
                <a:lnTo>
                  <a:pt x="8168217" y="65881"/>
                </a:lnTo>
                <a:lnTo>
                  <a:pt x="8176683" y="65088"/>
                </a:lnTo>
                <a:lnTo>
                  <a:pt x="8181446" y="65088"/>
                </a:lnTo>
                <a:lnTo>
                  <a:pt x="8185679" y="64294"/>
                </a:lnTo>
                <a:lnTo>
                  <a:pt x="8192559" y="64294"/>
                </a:lnTo>
                <a:lnTo>
                  <a:pt x="8202613" y="64294"/>
                </a:lnTo>
                <a:lnTo>
                  <a:pt x="8219546" y="65088"/>
                </a:lnTo>
                <a:lnTo>
                  <a:pt x="8244946" y="66675"/>
                </a:lnTo>
                <a:lnTo>
                  <a:pt x="8546042" y="76994"/>
                </a:lnTo>
                <a:lnTo>
                  <a:pt x="8577792" y="75406"/>
                </a:lnTo>
                <a:lnTo>
                  <a:pt x="8606896" y="73819"/>
                </a:lnTo>
                <a:lnTo>
                  <a:pt x="8634412" y="73025"/>
                </a:lnTo>
                <a:lnTo>
                  <a:pt x="8661400" y="71438"/>
                </a:lnTo>
                <a:lnTo>
                  <a:pt x="8688917" y="70644"/>
                </a:lnTo>
                <a:lnTo>
                  <a:pt x="8716962" y="70644"/>
                </a:lnTo>
                <a:lnTo>
                  <a:pt x="8747125" y="71438"/>
                </a:lnTo>
                <a:lnTo>
                  <a:pt x="8779404" y="73819"/>
                </a:lnTo>
                <a:lnTo>
                  <a:pt x="8969904" y="84138"/>
                </a:lnTo>
                <a:lnTo>
                  <a:pt x="8994246" y="85725"/>
                </a:lnTo>
                <a:lnTo>
                  <a:pt x="9015942" y="85725"/>
                </a:lnTo>
                <a:lnTo>
                  <a:pt x="9034462" y="85725"/>
                </a:lnTo>
                <a:lnTo>
                  <a:pt x="9051396" y="84931"/>
                </a:lnTo>
                <a:lnTo>
                  <a:pt x="9078912" y="81756"/>
                </a:lnTo>
                <a:lnTo>
                  <a:pt x="9104842" y="76994"/>
                </a:lnTo>
                <a:lnTo>
                  <a:pt x="9118071" y="75406"/>
                </a:lnTo>
                <a:lnTo>
                  <a:pt x="9131300" y="73819"/>
                </a:lnTo>
                <a:lnTo>
                  <a:pt x="9145588" y="73025"/>
                </a:lnTo>
                <a:lnTo>
                  <a:pt x="9161992" y="73025"/>
                </a:lnTo>
                <a:lnTo>
                  <a:pt x="9181042" y="73819"/>
                </a:lnTo>
                <a:lnTo>
                  <a:pt x="9202208" y="74613"/>
                </a:lnTo>
                <a:lnTo>
                  <a:pt x="9226550" y="76994"/>
                </a:lnTo>
                <a:lnTo>
                  <a:pt x="9255125" y="81756"/>
                </a:lnTo>
                <a:lnTo>
                  <a:pt x="9279996" y="87313"/>
                </a:lnTo>
                <a:lnTo>
                  <a:pt x="9316508" y="92869"/>
                </a:lnTo>
                <a:lnTo>
                  <a:pt x="9339792" y="96838"/>
                </a:lnTo>
                <a:lnTo>
                  <a:pt x="9353021" y="98425"/>
                </a:lnTo>
                <a:lnTo>
                  <a:pt x="9360429" y="97631"/>
                </a:lnTo>
                <a:lnTo>
                  <a:pt x="9365721" y="96838"/>
                </a:lnTo>
                <a:lnTo>
                  <a:pt x="9373129" y="94456"/>
                </a:lnTo>
                <a:lnTo>
                  <a:pt x="9385829" y="90488"/>
                </a:lnTo>
                <a:lnTo>
                  <a:pt x="9408583" y="87313"/>
                </a:lnTo>
                <a:lnTo>
                  <a:pt x="9432925" y="84931"/>
                </a:lnTo>
                <a:lnTo>
                  <a:pt x="9451446" y="84138"/>
                </a:lnTo>
                <a:lnTo>
                  <a:pt x="9465204" y="84931"/>
                </a:lnTo>
                <a:lnTo>
                  <a:pt x="9477904" y="85725"/>
                </a:lnTo>
                <a:lnTo>
                  <a:pt x="9490075" y="87313"/>
                </a:lnTo>
                <a:lnTo>
                  <a:pt x="9503833" y="90488"/>
                </a:lnTo>
                <a:lnTo>
                  <a:pt x="9522354" y="92075"/>
                </a:lnTo>
                <a:lnTo>
                  <a:pt x="9545638" y="94456"/>
                </a:lnTo>
                <a:lnTo>
                  <a:pt x="9565746" y="95250"/>
                </a:lnTo>
                <a:lnTo>
                  <a:pt x="9586383" y="96044"/>
                </a:lnTo>
                <a:lnTo>
                  <a:pt x="9605962" y="96044"/>
                </a:lnTo>
                <a:lnTo>
                  <a:pt x="9626600" y="96044"/>
                </a:lnTo>
                <a:lnTo>
                  <a:pt x="9646708" y="95250"/>
                </a:lnTo>
                <a:lnTo>
                  <a:pt x="9667346" y="95250"/>
                </a:lnTo>
                <a:lnTo>
                  <a:pt x="9687983" y="94456"/>
                </a:lnTo>
                <a:lnTo>
                  <a:pt x="9708621" y="94456"/>
                </a:lnTo>
                <a:lnTo>
                  <a:pt x="9710208" y="96838"/>
                </a:lnTo>
                <a:lnTo>
                  <a:pt x="9710738" y="100013"/>
                </a:lnTo>
                <a:lnTo>
                  <a:pt x="9709150" y="101600"/>
                </a:lnTo>
                <a:lnTo>
                  <a:pt x="9707033" y="102394"/>
                </a:lnTo>
                <a:lnTo>
                  <a:pt x="9700683" y="105569"/>
                </a:lnTo>
                <a:lnTo>
                  <a:pt x="9693804" y="107156"/>
                </a:lnTo>
                <a:lnTo>
                  <a:pt x="9688512" y="107950"/>
                </a:lnTo>
                <a:lnTo>
                  <a:pt x="9687983" y="107950"/>
                </a:lnTo>
                <a:lnTo>
                  <a:pt x="9694862" y="108744"/>
                </a:lnTo>
                <a:lnTo>
                  <a:pt x="9709150" y="109538"/>
                </a:lnTo>
                <a:lnTo>
                  <a:pt x="9710208" y="111919"/>
                </a:lnTo>
                <a:lnTo>
                  <a:pt x="9710208" y="113506"/>
                </a:lnTo>
                <a:lnTo>
                  <a:pt x="9739842" y="111919"/>
                </a:lnTo>
                <a:lnTo>
                  <a:pt x="9769475" y="108744"/>
                </a:lnTo>
                <a:lnTo>
                  <a:pt x="9798050" y="105569"/>
                </a:lnTo>
                <a:lnTo>
                  <a:pt x="9826625" y="101600"/>
                </a:lnTo>
                <a:lnTo>
                  <a:pt x="9855729" y="97631"/>
                </a:lnTo>
                <a:lnTo>
                  <a:pt x="9885892" y="92869"/>
                </a:lnTo>
                <a:lnTo>
                  <a:pt x="9916583" y="89694"/>
                </a:lnTo>
                <a:lnTo>
                  <a:pt x="9950450" y="85725"/>
                </a:lnTo>
                <a:lnTo>
                  <a:pt x="9986962" y="82550"/>
                </a:lnTo>
                <a:lnTo>
                  <a:pt x="10016067" y="81756"/>
                </a:lnTo>
                <a:lnTo>
                  <a:pt x="10041467" y="82550"/>
                </a:lnTo>
                <a:lnTo>
                  <a:pt x="10063692" y="84931"/>
                </a:lnTo>
                <a:lnTo>
                  <a:pt x="10087504" y="88106"/>
                </a:lnTo>
                <a:lnTo>
                  <a:pt x="10113962" y="91281"/>
                </a:lnTo>
                <a:lnTo>
                  <a:pt x="10147300" y="94456"/>
                </a:lnTo>
                <a:lnTo>
                  <a:pt x="10190162" y="96838"/>
                </a:lnTo>
                <a:lnTo>
                  <a:pt x="10229321" y="97631"/>
                </a:lnTo>
                <a:lnTo>
                  <a:pt x="10261600" y="100806"/>
                </a:lnTo>
                <a:lnTo>
                  <a:pt x="10288058" y="103188"/>
                </a:lnTo>
                <a:lnTo>
                  <a:pt x="10310812" y="105569"/>
                </a:lnTo>
                <a:lnTo>
                  <a:pt x="10333038" y="106363"/>
                </a:lnTo>
                <a:lnTo>
                  <a:pt x="10356321" y="106363"/>
                </a:lnTo>
                <a:lnTo>
                  <a:pt x="10382250" y="103981"/>
                </a:lnTo>
                <a:lnTo>
                  <a:pt x="10413471" y="100806"/>
                </a:lnTo>
                <a:lnTo>
                  <a:pt x="10438342" y="97631"/>
                </a:lnTo>
                <a:lnTo>
                  <a:pt x="10464271" y="96044"/>
                </a:lnTo>
                <a:lnTo>
                  <a:pt x="10491258" y="95250"/>
                </a:lnTo>
                <a:lnTo>
                  <a:pt x="10518775" y="94456"/>
                </a:lnTo>
                <a:lnTo>
                  <a:pt x="10576983" y="96044"/>
                </a:lnTo>
                <a:lnTo>
                  <a:pt x="10637838" y="98425"/>
                </a:lnTo>
                <a:lnTo>
                  <a:pt x="10700279" y="101600"/>
                </a:lnTo>
                <a:lnTo>
                  <a:pt x="10763250" y="103188"/>
                </a:lnTo>
                <a:lnTo>
                  <a:pt x="10793942" y="103188"/>
                </a:lnTo>
                <a:lnTo>
                  <a:pt x="10824633" y="102394"/>
                </a:lnTo>
                <a:lnTo>
                  <a:pt x="10855325" y="101600"/>
                </a:lnTo>
                <a:lnTo>
                  <a:pt x="10884958" y="98425"/>
                </a:lnTo>
                <a:lnTo>
                  <a:pt x="11070696" y="90488"/>
                </a:lnTo>
                <a:lnTo>
                  <a:pt x="11095038" y="92869"/>
                </a:lnTo>
                <a:lnTo>
                  <a:pt x="11119379" y="94456"/>
                </a:lnTo>
                <a:lnTo>
                  <a:pt x="11144250" y="94456"/>
                </a:lnTo>
                <a:lnTo>
                  <a:pt x="11170708" y="94456"/>
                </a:lnTo>
                <a:lnTo>
                  <a:pt x="11223096" y="92075"/>
                </a:lnTo>
                <a:lnTo>
                  <a:pt x="11276542" y="88106"/>
                </a:lnTo>
                <a:lnTo>
                  <a:pt x="11330517" y="85725"/>
                </a:lnTo>
                <a:lnTo>
                  <a:pt x="11382375" y="84138"/>
                </a:lnTo>
                <a:lnTo>
                  <a:pt x="11407246" y="84138"/>
                </a:lnTo>
                <a:lnTo>
                  <a:pt x="11431588" y="84931"/>
                </a:lnTo>
                <a:lnTo>
                  <a:pt x="11455400" y="86519"/>
                </a:lnTo>
                <a:lnTo>
                  <a:pt x="11478154" y="89694"/>
                </a:lnTo>
                <a:lnTo>
                  <a:pt x="11499321" y="92869"/>
                </a:lnTo>
                <a:lnTo>
                  <a:pt x="11512550" y="95250"/>
                </a:lnTo>
                <a:lnTo>
                  <a:pt x="11519429" y="96838"/>
                </a:lnTo>
                <a:lnTo>
                  <a:pt x="11523133" y="98425"/>
                </a:lnTo>
                <a:lnTo>
                  <a:pt x="11524721" y="101600"/>
                </a:lnTo>
                <a:lnTo>
                  <a:pt x="11526838" y="105569"/>
                </a:lnTo>
                <a:lnTo>
                  <a:pt x="11531071" y="111125"/>
                </a:lnTo>
                <a:lnTo>
                  <a:pt x="11540067" y="119063"/>
                </a:lnTo>
                <a:lnTo>
                  <a:pt x="11688762" y="257969"/>
                </a:lnTo>
                <a:lnTo>
                  <a:pt x="11701992" y="280194"/>
                </a:lnTo>
                <a:lnTo>
                  <a:pt x="11712046" y="301625"/>
                </a:lnTo>
                <a:lnTo>
                  <a:pt x="11716279" y="311944"/>
                </a:lnTo>
                <a:lnTo>
                  <a:pt x="11719454" y="321469"/>
                </a:lnTo>
                <a:lnTo>
                  <a:pt x="11722100" y="330994"/>
                </a:lnTo>
                <a:lnTo>
                  <a:pt x="11723688" y="338931"/>
                </a:lnTo>
                <a:lnTo>
                  <a:pt x="11725275" y="347663"/>
                </a:lnTo>
                <a:lnTo>
                  <a:pt x="11725275" y="354806"/>
                </a:lnTo>
                <a:lnTo>
                  <a:pt x="11724746" y="361950"/>
                </a:lnTo>
                <a:lnTo>
                  <a:pt x="11722100" y="369094"/>
                </a:lnTo>
                <a:lnTo>
                  <a:pt x="11719454" y="375444"/>
                </a:lnTo>
                <a:lnTo>
                  <a:pt x="11715750" y="381794"/>
                </a:lnTo>
                <a:lnTo>
                  <a:pt x="11710458" y="387350"/>
                </a:lnTo>
                <a:lnTo>
                  <a:pt x="11704638" y="392113"/>
                </a:lnTo>
                <a:lnTo>
                  <a:pt x="11697229" y="396875"/>
                </a:lnTo>
                <a:lnTo>
                  <a:pt x="11689292" y="401638"/>
                </a:lnTo>
                <a:lnTo>
                  <a:pt x="11679767" y="404813"/>
                </a:lnTo>
                <a:lnTo>
                  <a:pt x="11668654" y="408782"/>
                </a:lnTo>
                <a:lnTo>
                  <a:pt x="11656483" y="411956"/>
                </a:lnTo>
                <a:lnTo>
                  <a:pt x="11643254" y="414338"/>
                </a:lnTo>
                <a:lnTo>
                  <a:pt x="11627908" y="416719"/>
                </a:lnTo>
                <a:lnTo>
                  <a:pt x="11611504" y="418307"/>
                </a:lnTo>
                <a:lnTo>
                  <a:pt x="11594042" y="419894"/>
                </a:lnTo>
                <a:lnTo>
                  <a:pt x="11574992" y="420688"/>
                </a:lnTo>
                <a:lnTo>
                  <a:pt x="11554354" y="422275"/>
                </a:lnTo>
                <a:lnTo>
                  <a:pt x="11531600" y="422275"/>
                </a:lnTo>
                <a:lnTo>
                  <a:pt x="11482917" y="420688"/>
                </a:lnTo>
                <a:lnTo>
                  <a:pt x="11426825" y="419100"/>
                </a:lnTo>
                <a:lnTo>
                  <a:pt x="11368617" y="416719"/>
                </a:lnTo>
                <a:lnTo>
                  <a:pt x="11308292" y="413544"/>
                </a:lnTo>
                <a:lnTo>
                  <a:pt x="11246908" y="411956"/>
                </a:lnTo>
                <a:lnTo>
                  <a:pt x="11184467" y="409575"/>
                </a:lnTo>
                <a:lnTo>
                  <a:pt x="11121496" y="408782"/>
                </a:lnTo>
                <a:lnTo>
                  <a:pt x="11057467" y="407988"/>
                </a:lnTo>
                <a:lnTo>
                  <a:pt x="10993967" y="407194"/>
                </a:lnTo>
                <a:lnTo>
                  <a:pt x="10929408" y="407194"/>
                </a:lnTo>
                <a:lnTo>
                  <a:pt x="10864321" y="406400"/>
                </a:lnTo>
                <a:lnTo>
                  <a:pt x="10799762" y="406400"/>
                </a:lnTo>
                <a:lnTo>
                  <a:pt x="10735204" y="406400"/>
                </a:lnTo>
                <a:lnTo>
                  <a:pt x="10670646" y="406400"/>
                </a:lnTo>
                <a:lnTo>
                  <a:pt x="10607146" y="406400"/>
                </a:lnTo>
                <a:lnTo>
                  <a:pt x="10544175" y="406400"/>
                </a:lnTo>
                <a:lnTo>
                  <a:pt x="10482262" y="406400"/>
                </a:lnTo>
                <a:lnTo>
                  <a:pt x="10420879" y="406400"/>
                </a:lnTo>
                <a:lnTo>
                  <a:pt x="9417579" y="411956"/>
                </a:lnTo>
                <a:lnTo>
                  <a:pt x="9337675" y="412750"/>
                </a:lnTo>
                <a:lnTo>
                  <a:pt x="9282642" y="411163"/>
                </a:lnTo>
                <a:lnTo>
                  <a:pt x="9246129" y="408782"/>
                </a:lnTo>
                <a:lnTo>
                  <a:pt x="9223375" y="406400"/>
                </a:lnTo>
                <a:lnTo>
                  <a:pt x="9207500" y="402432"/>
                </a:lnTo>
                <a:lnTo>
                  <a:pt x="9193212" y="400844"/>
                </a:lnTo>
                <a:lnTo>
                  <a:pt x="9185275" y="398463"/>
                </a:lnTo>
                <a:lnTo>
                  <a:pt x="9175750" y="398463"/>
                </a:lnTo>
                <a:lnTo>
                  <a:pt x="9163050" y="397669"/>
                </a:lnTo>
                <a:lnTo>
                  <a:pt x="9147704" y="397669"/>
                </a:lnTo>
                <a:lnTo>
                  <a:pt x="9130242" y="398463"/>
                </a:lnTo>
                <a:lnTo>
                  <a:pt x="9114896" y="399256"/>
                </a:lnTo>
                <a:lnTo>
                  <a:pt x="9101138" y="401638"/>
                </a:lnTo>
                <a:lnTo>
                  <a:pt x="9086850" y="403225"/>
                </a:lnTo>
                <a:lnTo>
                  <a:pt x="9070975" y="404813"/>
                </a:lnTo>
                <a:lnTo>
                  <a:pt x="9051925" y="406400"/>
                </a:lnTo>
                <a:lnTo>
                  <a:pt x="9028642" y="407988"/>
                </a:lnTo>
                <a:lnTo>
                  <a:pt x="8999008" y="408782"/>
                </a:lnTo>
                <a:lnTo>
                  <a:pt x="8617479" y="407194"/>
                </a:lnTo>
                <a:lnTo>
                  <a:pt x="8569854" y="406400"/>
                </a:lnTo>
                <a:lnTo>
                  <a:pt x="8528050" y="406400"/>
                </a:lnTo>
                <a:lnTo>
                  <a:pt x="8489950" y="407988"/>
                </a:lnTo>
                <a:lnTo>
                  <a:pt x="8453967" y="409575"/>
                </a:lnTo>
                <a:lnTo>
                  <a:pt x="8417454" y="413544"/>
                </a:lnTo>
                <a:lnTo>
                  <a:pt x="8379354" y="416719"/>
                </a:lnTo>
                <a:lnTo>
                  <a:pt x="8337550" y="418307"/>
                </a:lnTo>
                <a:lnTo>
                  <a:pt x="8289925" y="419894"/>
                </a:lnTo>
                <a:lnTo>
                  <a:pt x="7835371" y="430213"/>
                </a:lnTo>
                <a:lnTo>
                  <a:pt x="7823200" y="431007"/>
                </a:lnTo>
                <a:lnTo>
                  <a:pt x="7815792" y="432594"/>
                </a:lnTo>
                <a:lnTo>
                  <a:pt x="7812088" y="432594"/>
                </a:lnTo>
                <a:lnTo>
                  <a:pt x="7809971" y="433388"/>
                </a:lnTo>
                <a:lnTo>
                  <a:pt x="7806796" y="433388"/>
                </a:lnTo>
                <a:lnTo>
                  <a:pt x="7801504" y="434975"/>
                </a:lnTo>
                <a:lnTo>
                  <a:pt x="7793038" y="438150"/>
                </a:lnTo>
                <a:lnTo>
                  <a:pt x="7778221" y="441325"/>
                </a:lnTo>
                <a:lnTo>
                  <a:pt x="7772400" y="443706"/>
                </a:lnTo>
                <a:lnTo>
                  <a:pt x="7764463" y="446088"/>
                </a:lnTo>
                <a:lnTo>
                  <a:pt x="7757054" y="447675"/>
                </a:lnTo>
                <a:lnTo>
                  <a:pt x="7752821" y="450056"/>
                </a:lnTo>
                <a:lnTo>
                  <a:pt x="7727950" y="457994"/>
                </a:lnTo>
                <a:lnTo>
                  <a:pt x="7734829" y="460375"/>
                </a:lnTo>
                <a:lnTo>
                  <a:pt x="7741709" y="461169"/>
                </a:lnTo>
                <a:lnTo>
                  <a:pt x="7748059" y="462757"/>
                </a:lnTo>
                <a:lnTo>
                  <a:pt x="7755467" y="463550"/>
                </a:lnTo>
                <a:lnTo>
                  <a:pt x="7762346" y="465931"/>
                </a:lnTo>
                <a:lnTo>
                  <a:pt x="7769225" y="467519"/>
                </a:lnTo>
                <a:lnTo>
                  <a:pt x="7890934" y="477044"/>
                </a:lnTo>
                <a:lnTo>
                  <a:pt x="7886171" y="476250"/>
                </a:lnTo>
                <a:lnTo>
                  <a:pt x="7875059" y="472281"/>
                </a:lnTo>
                <a:lnTo>
                  <a:pt x="7868179" y="468313"/>
                </a:lnTo>
                <a:lnTo>
                  <a:pt x="7861829" y="462757"/>
                </a:lnTo>
                <a:lnTo>
                  <a:pt x="7858654" y="459581"/>
                </a:lnTo>
                <a:lnTo>
                  <a:pt x="7856009" y="455613"/>
                </a:lnTo>
                <a:lnTo>
                  <a:pt x="7853892" y="450850"/>
                </a:lnTo>
                <a:lnTo>
                  <a:pt x="7852304" y="446088"/>
                </a:lnTo>
                <a:lnTo>
                  <a:pt x="7868179" y="449263"/>
                </a:lnTo>
                <a:lnTo>
                  <a:pt x="7886171" y="451644"/>
                </a:lnTo>
                <a:lnTo>
                  <a:pt x="7904163" y="454819"/>
                </a:lnTo>
                <a:lnTo>
                  <a:pt x="7922684" y="456406"/>
                </a:lnTo>
                <a:lnTo>
                  <a:pt x="7942263" y="457994"/>
                </a:lnTo>
                <a:lnTo>
                  <a:pt x="7961313" y="460375"/>
                </a:lnTo>
                <a:lnTo>
                  <a:pt x="7980363" y="461963"/>
                </a:lnTo>
                <a:lnTo>
                  <a:pt x="7999413" y="463550"/>
                </a:lnTo>
                <a:lnTo>
                  <a:pt x="8001529" y="466725"/>
                </a:lnTo>
                <a:lnTo>
                  <a:pt x="8002588" y="469107"/>
                </a:lnTo>
                <a:lnTo>
                  <a:pt x="8002588" y="471488"/>
                </a:lnTo>
                <a:lnTo>
                  <a:pt x="8001000" y="473075"/>
                </a:lnTo>
                <a:lnTo>
                  <a:pt x="7996767" y="473869"/>
                </a:lnTo>
                <a:lnTo>
                  <a:pt x="7989888" y="473869"/>
                </a:lnTo>
                <a:lnTo>
                  <a:pt x="7983538" y="473869"/>
                </a:lnTo>
                <a:lnTo>
                  <a:pt x="7979304" y="474663"/>
                </a:lnTo>
                <a:lnTo>
                  <a:pt x="7977717" y="476250"/>
                </a:lnTo>
                <a:lnTo>
                  <a:pt x="7976659" y="477838"/>
                </a:lnTo>
                <a:lnTo>
                  <a:pt x="7978246" y="479425"/>
                </a:lnTo>
                <a:lnTo>
                  <a:pt x="7980363" y="483394"/>
                </a:lnTo>
                <a:lnTo>
                  <a:pt x="8004704" y="482600"/>
                </a:lnTo>
                <a:lnTo>
                  <a:pt x="8023225" y="482600"/>
                </a:lnTo>
                <a:lnTo>
                  <a:pt x="8037513" y="481013"/>
                </a:lnTo>
                <a:lnTo>
                  <a:pt x="8050213" y="478631"/>
                </a:lnTo>
                <a:lnTo>
                  <a:pt x="8061325" y="476250"/>
                </a:lnTo>
                <a:lnTo>
                  <a:pt x="8071909" y="472281"/>
                </a:lnTo>
                <a:lnTo>
                  <a:pt x="8085137" y="467519"/>
                </a:lnTo>
                <a:lnTo>
                  <a:pt x="8102071" y="461169"/>
                </a:lnTo>
                <a:lnTo>
                  <a:pt x="8117417" y="454819"/>
                </a:lnTo>
                <a:lnTo>
                  <a:pt x="8124524" y="451858"/>
                </a:lnTo>
                <a:lnTo>
                  <a:pt x="8128529" y="455613"/>
                </a:lnTo>
                <a:lnTo>
                  <a:pt x="8130646" y="457994"/>
                </a:lnTo>
                <a:lnTo>
                  <a:pt x="8130646" y="459581"/>
                </a:lnTo>
                <a:lnTo>
                  <a:pt x="8130117" y="461169"/>
                </a:lnTo>
                <a:lnTo>
                  <a:pt x="8128000" y="461963"/>
                </a:lnTo>
                <a:lnTo>
                  <a:pt x="8124825" y="465138"/>
                </a:lnTo>
                <a:lnTo>
                  <a:pt x="8122709" y="468313"/>
                </a:lnTo>
                <a:lnTo>
                  <a:pt x="8119533" y="474663"/>
                </a:lnTo>
                <a:lnTo>
                  <a:pt x="8115829" y="484981"/>
                </a:lnTo>
                <a:lnTo>
                  <a:pt x="8112654" y="493713"/>
                </a:lnTo>
                <a:lnTo>
                  <a:pt x="8111067" y="497682"/>
                </a:lnTo>
                <a:lnTo>
                  <a:pt x="8110009" y="500063"/>
                </a:lnTo>
                <a:lnTo>
                  <a:pt x="8111067" y="502444"/>
                </a:lnTo>
                <a:lnTo>
                  <a:pt x="8112654" y="504032"/>
                </a:lnTo>
                <a:lnTo>
                  <a:pt x="8115300" y="505619"/>
                </a:lnTo>
                <a:lnTo>
                  <a:pt x="8119533" y="506413"/>
                </a:lnTo>
                <a:lnTo>
                  <a:pt x="8125354" y="508000"/>
                </a:lnTo>
                <a:lnTo>
                  <a:pt x="8134350" y="508794"/>
                </a:lnTo>
                <a:lnTo>
                  <a:pt x="8157104" y="509588"/>
                </a:lnTo>
                <a:lnTo>
                  <a:pt x="8190971" y="509588"/>
                </a:lnTo>
                <a:lnTo>
                  <a:pt x="8195733" y="500856"/>
                </a:lnTo>
                <a:lnTo>
                  <a:pt x="8198909" y="493713"/>
                </a:lnTo>
                <a:lnTo>
                  <a:pt x="8201025" y="490538"/>
                </a:lnTo>
                <a:lnTo>
                  <a:pt x="8204200" y="488950"/>
                </a:lnTo>
                <a:lnTo>
                  <a:pt x="8207904" y="487363"/>
                </a:lnTo>
                <a:lnTo>
                  <a:pt x="8213725" y="486569"/>
                </a:lnTo>
                <a:lnTo>
                  <a:pt x="8221663" y="484981"/>
                </a:lnTo>
                <a:lnTo>
                  <a:pt x="8232775" y="484981"/>
                </a:lnTo>
                <a:lnTo>
                  <a:pt x="8246533" y="484981"/>
                </a:lnTo>
                <a:lnTo>
                  <a:pt x="8263467" y="487363"/>
                </a:lnTo>
                <a:lnTo>
                  <a:pt x="8311091" y="490538"/>
                </a:lnTo>
                <a:lnTo>
                  <a:pt x="8378296" y="496094"/>
                </a:lnTo>
                <a:lnTo>
                  <a:pt x="8374063" y="492919"/>
                </a:lnTo>
                <a:lnTo>
                  <a:pt x="8369829" y="488950"/>
                </a:lnTo>
                <a:lnTo>
                  <a:pt x="8365067" y="486569"/>
                </a:lnTo>
                <a:lnTo>
                  <a:pt x="8360304" y="483394"/>
                </a:lnTo>
                <a:lnTo>
                  <a:pt x="8349191" y="478631"/>
                </a:lnTo>
                <a:lnTo>
                  <a:pt x="8337550" y="476250"/>
                </a:lnTo>
                <a:lnTo>
                  <a:pt x="8307917" y="472281"/>
                </a:lnTo>
                <a:lnTo>
                  <a:pt x="8271933" y="469107"/>
                </a:lnTo>
                <a:lnTo>
                  <a:pt x="8280929" y="466725"/>
                </a:lnTo>
                <a:lnTo>
                  <a:pt x="8290983" y="465138"/>
                </a:lnTo>
                <a:lnTo>
                  <a:pt x="8303683" y="463550"/>
                </a:lnTo>
                <a:lnTo>
                  <a:pt x="8316913" y="463550"/>
                </a:lnTo>
                <a:lnTo>
                  <a:pt x="8347604" y="463550"/>
                </a:lnTo>
                <a:lnTo>
                  <a:pt x="8380413" y="465931"/>
                </a:lnTo>
                <a:lnTo>
                  <a:pt x="8414279" y="469107"/>
                </a:lnTo>
                <a:lnTo>
                  <a:pt x="8447088" y="473075"/>
                </a:lnTo>
                <a:lnTo>
                  <a:pt x="8478308" y="478631"/>
                </a:lnTo>
                <a:lnTo>
                  <a:pt x="8503179" y="484981"/>
                </a:lnTo>
                <a:lnTo>
                  <a:pt x="8460317" y="492125"/>
                </a:lnTo>
                <a:lnTo>
                  <a:pt x="8456612" y="493713"/>
                </a:lnTo>
                <a:lnTo>
                  <a:pt x="8454496" y="495300"/>
                </a:lnTo>
                <a:lnTo>
                  <a:pt x="8453438" y="497682"/>
                </a:lnTo>
                <a:lnTo>
                  <a:pt x="8451850" y="499269"/>
                </a:lnTo>
                <a:lnTo>
                  <a:pt x="8448675" y="504825"/>
                </a:lnTo>
                <a:lnTo>
                  <a:pt x="8443912" y="514350"/>
                </a:lnTo>
                <a:lnTo>
                  <a:pt x="8559271" y="500063"/>
                </a:lnTo>
                <a:lnTo>
                  <a:pt x="8593138" y="490538"/>
                </a:lnTo>
                <a:lnTo>
                  <a:pt x="8620125" y="483394"/>
                </a:lnTo>
                <a:lnTo>
                  <a:pt x="8641292" y="478631"/>
                </a:lnTo>
                <a:lnTo>
                  <a:pt x="8658225" y="474663"/>
                </a:lnTo>
                <a:lnTo>
                  <a:pt x="8670925" y="473869"/>
                </a:lnTo>
                <a:lnTo>
                  <a:pt x="8680979" y="473075"/>
                </a:lnTo>
                <a:lnTo>
                  <a:pt x="8688917" y="473869"/>
                </a:lnTo>
                <a:lnTo>
                  <a:pt x="8695796" y="476250"/>
                </a:lnTo>
                <a:lnTo>
                  <a:pt x="8709554" y="482600"/>
                </a:lnTo>
                <a:lnTo>
                  <a:pt x="8729662" y="488950"/>
                </a:lnTo>
                <a:lnTo>
                  <a:pt x="8743950" y="492919"/>
                </a:lnTo>
                <a:lnTo>
                  <a:pt x="8763000" y="495300"/>
                </a:lnTo>
                <a:lnTo>
                  <a:pt x="8787342" y="498475"/>
                </a:lnTo>
                <a:lnTo>
                  <a:pt x="8817504" y="499269"/>
                </a:lnTo>
                <a:lnTo>
                  <a:pt x="8841846" y="499269"/>
                </a:lnTo>
                <a:lnTo>
                  <a:pt x="8871479" y="498475"/>
                </a:lnTo>
                <a:lnTo>
                  <a:pt x="8905875" y="497682"/>
                </a:lnTo>
                <a:lnTo>
                  <a:pt x="8941858" y="496094"/>
                </a:lnTo>
                <a:lnTo>
                  <a:pt x="8977312" y="495300"/>
                </a:lnTo>
                <a:lnTo>
                  <a:pt x="9009592" y="496094"/>
                </a:lnTo>
                <a:lnTo>
                  <a:pt x="9023879" y="497682"/>
                </a:lnTo>
                <a:lnTo>
                  <a:pt x="9037108" y="499269"/>
                </a:lnTo>
                <a:lnTo>
                  <a:pt x="9048221" y="500856"/>
                </a:lnTo>
                <a:lnTo>
                  <a:pt x="9057217" y="504032"/>
                </a:lnTo>
                <a:lnTo>
                  <a:pt x="9069388" y="515144"/>
                </a:lnTo>
                <a:lnTo>
                  <a:pt x="9082088" y="509588"/>
                </a:lnTo>
                <a:lnTo>
                  <a:pt x="9095317" y="504825"/>
                </a:lnTo>
                <a:lnTo>
                  <a:pt x="9109075" y="500856"/>
                </a:lnTo>
                <a:lnTo>
                  <a:pt x="9123892" y="498475"/>
                </a:lnTo>
                <a:lnTo>
                  <a:pt x="9138179" y="496094"/>
                </a:lnTo>
                <a:lnTo>
                  <a:pt x="9153525" y="494506"/>
                </a:lnTo>
                <a:lnTo>
                  <a:pt x="9169929" y="494506"/>
                </a:lnTo>
                <a:lnTo>
                  <a:pt x="9186862" y="494506"/>
                </a:lnTo>
                <a:lnTo>
                  <a:pt x="9221788" y="495300"/>
                </a:lnTo>
                <a:lnTo>
                  <a:pt x="9259358" y="497682"/>
                </a:lnTo>
                <a:lnTo>
                  <a:pt x="9299046" y="499269"/>
                </a:lnTo>
                <a:lnTo>
                  <a:pt x="9340850" y="500856"/>
                </a:lnTo>
                <a:lnTo>
                  <a:pt x="9338204" y="471488"/>
                </a:lnTo>
                <a:lnTo>
                  <a:pt x="9463088" y="469107"/>
                </a:lnTo>
                <a:lnTo>
                  <a:pt x="9454092" y="483394"/>
                </a:lnTo>
                <a:lnTo>
                  <a:pt x="9449329" y="489744"/>
                </a:lnTo>
                <a:lnTo>
                  <a:pt x="9447742" y="490538"/>
                </a:lnTo>
                <a:lnTo>
                  <a:pt x="9446154" y="490538"/>
                </a:lnTo>
                <a:lnTo>
                  <a:pt x="9445625" y="489744"/>
                </a:lnTo>
                <a:lnTo>
                  <a:pt x="9444567" y="488950"/>
                </a:lnTo>
                <a:lnTo>
                  <a:pt x="9444038" y="488950"/>
                </a:lnTo>
                <a:lnTo>
                  <a:pt x="9442450" y="488950"/>
                </a:lnTo>
                <a:lnTo>
                  <a:pt x="9440862" y="489744"/>
                </a:lnTo>
                <a:lnTo>
                  <a:pt x="9435042" y="496094"/>
                </a:lnTo>
                <a:lnTo>
                  <a:pt x="9424988" y="509588"/>
                </a:lnTo>
                <a:lnTo>
                  <a:pt x="9463617" y="509588"/>
                </a:lnTo>
                <a:lnTo>
                  <a:pt x="9488488" y="509588"/>
                </a:lnTo>
                <a:lnTo>
                  <a:pt x="9497483" y="509588"/>
                </a:lnTo>
                <a:lnTo>
                  <a:pt x="9503833" y="510381"/>
                </a:lnTo>
                <a:lnTo>
                  <a:pt x="9508596" y="511969"/>
                </a:lnTo>
                <a:lnTo>
                  <a:pt x="9512300" y="513557"/>
                </a:lnTo>
                <a:lnTo>
                  <a:pt x="9514417" y="515144"/>
                </a:lnTo>
                <a:lnTo>
                  <a:pt x="9516004" y="516731"/>
                </a:lnTo>
                <a:lnTo>
                  <a:pt x="9516533" y="519907"/>
                </a:lnTo>
                <a:lnTo>
                  <a:pt x="9518121" y="521494"/>
                </a:lnTo>
                <a:lnTo>
                  <a:pt x="9519708" y="525463"/>
                </a:lnTo>
                <a:lnTo>
                  <a:pt x="9522354" y="529431"/>
                </a:lnTo>
                <a:lnTo>
                  <a:pt x="9526058" y="532606"/>
                </a:lnTo>
                <a:lnTo>
                  <a:pt x="9531350" y="536575"/>
                </a:lnTo>
                <a:lnTo>
                  <a:pt x="9644062" y="521494"/>
                </a:lnTo>
                <a:lnTo>
                  <a:pt x="9685338" y="520700"/>
                </a:lnTo>
                <a:lnTo>
                  <a:pt x="9707562" y="519907"/>
                </a:lnTo>
                <a:lnTo>
                  <a:pt x="9716558" y="519907"/>
                </a:lnTo>
                <a:lnTo>
                  <a:pt x="9717088" y="519113"/>
                </a:lnTo>
                <a:lnTo>
                  <a:pt x="9716029" y="519113"/>
                </a:lnTo>
                <a:lnTo>
                  <a:pt x="9714971" y="517525"/>
                </a:lnTo>
                <a:lnTo>
                  <a:pt x="9713912" y="516731"/>
                </a:lnTo>
                <a:lnTo>
                  <a:pt x="9714442" y="515938"/>
                </a:lnTo>
                <a:lnTo>
                  <a:pt x="9716558" y="514350"/>
                </a:lnTo>
                <a:lnTo>
                  <a:pt x="9720792" y="511175"/>
                </a:lnTo>
                <a:lnTo>
                  <a:pt x="9728200" y="508794"/>
                </a:lnTo>
                <a:lnTo>
                  <a:pt x="9739842" y="505619"/>
                </a:lnTo>
                <a:lnTo>
                  <a:pt x="9756775" y="500856"/>
                </a:lnTo>
                <a:lnTo>
                  <a:pt x="9775825" y="497682"/>
                </a:lnTo>
                <a:lnTo>
                  <a:pt x="9794875" y="494506"/>
                </a:lnTo>
                <a:lnTo>
                  <a:pt x="9815512" y="492125"/>
                </a:lnTo>
                <a:lnTo>
                  <a:pt x="9857846" y="488156"/>
                </a:lnTo>
                <a:lnTo>
                  <a:pt x="9902825" y="486569"/>
                </a:lnTo>
                <a:lnTo>
                  <a:pt x="9948333" y="486569"/>
                </a:lnTo>
                <a:lnTo>
                  <a:pt x="9993842" y="486569"/>
                </a:lnTo>
                <a:lnTo>
                  <a:pt x="10038292" y="487363"/>
                </a:lnTo>
                <a:lnTo>
                  <a:pt x="10080096" y="487363"/>
                </a:lnTo>
                <a:lnTo>
                  <a:pt x="10095971" y="487363"/>
                </a:lnTo>
                <a:lnTo>
                  <a:pt x="10110258" y="488156"/>
                </a:lnTo>
                <a:lnTo>
                  <a:pt x="10121900" y="488950"/>
                </a:lnTo>
                <a:lnTo>
                  <a:pt x="10131954" y="490538"/>
                </a:lnTo>
                <a:lnTo>
                  <a:pt x="10148888" y="493713"/>
                </a:lnTo>
                <a:lnTo>
                  <a:pt x="10165821" y="495300"/>
                </a:lnTo>
                <a:lnTo>
                  <a:pt x="10174817" y="496094"/>
                </a:lnTo>
                <a:lnTo>
                  <a:pt x="10184871" y="497682"/>
                </a:lnTo>
                <a:lnTo>
                  <a:pt x="10196512" y="496094"/>
                </a:lnTo>
                <a:lnTo>
                  <a:pt x="10210271" y="496094"/>
                </a:lnTo>
                <a:lnTo>
                  <a:pt x="10227204" y="494506"/>
                </a:lnTo>
                <a:lnTo>
                  <a:pt x="10247842" y="492125"/>
                </a:lnTo>
                <a:lnTo>
                  <a:pt x="10271125" y="488156"/>
                </a:lnTo>
                <a:lnTo>
                  <a:pt x="10299171" y="483394"/>
                </a:lnTo>
                <a:lnTo>
                  <a:pt x="10321925" y="481013"/>
                </a:lnTo>
                <a:lnTo>
                  <a:pt x="10342562" y="477838"/>
                </a:lnTo>
                <a:lnTo>
                  <a:pt x="10361612" y="477044"/>
                </a:lnTo>
                <a:lnTo>
                  <a:pt x="10377488" y="477044"/>
                </a:lnTo>
                <a:lnTo>
                  <a:pt x="10392304" y="478631"/>
                </a:lnTo>
                <a:lnTo>
                  <a:pt x="10406062" y="481013"/>
                </a:lnTo>
                <a:lnTo>
                  <a:pt x="10417704" y="483394"/>
                </a:lnTo>
                <a:lnTo>
                  <a:pt x="10428817" y="488156"/>
                </a:lnTo>
                <a:lnTo>
                  <a:pt x="10438342" y="492919"/>
                </a:lnTo>
                <a:lnTo>
                  <a:pt x="10447338" y="498475"/>
                </a:lnTo>
                <a:lnTo>
                  <a:pt x="10455804" y="504825"/>
                </a:lnTo>
                <a:lnTo>
                  <a:pt x="10464271" y="511969"/>
                </a:lnTo>
                <a:lnTo>
                  <a:pt x="10480146" y="527844"/>
                </a:lnTo>
                <a:lnTo>
                  <a:pt x="10497079" y="546894"/>
                </a:lnTo>
                <a:lnTo>
                  <a:pt x="10606088" y="656431"/>
                </a:lnTo>
                <a:lnTo>
                  <a:pt x="10634662" y="656431"/>
                </a:lnTo>
                <a:lnTo>
                  <a:pt x="10662708" y="655638"/>
                </a:lnTo>
                <a:lnTo>
                  <a:pt x="10690754" y="654050"/>
                </a:lnTo>
                <a:lnTo>
                  <a:pt x="10716683" y="653257"/>
                </a:lnTo>
                <a:lnTo>
                  <a:pt x="10741554" y="650875"/>
                </a:lnTo>
                <a:lnTo>
                  <a:pt x="10763250" y="650081"/>
                </a:lnTo>
                <a:lnTo>
                  <a:pt x="10782300" y="649288"/>
                </a:lnTo>
                <a:lnTo>
                  <a:pt x="10796058" y="648494"/>
                </a:lnTo>
                <a:lnTo>
                  <a:pt x="10813521" y="648494"/>
                </a:lnTo>
                <a:lnTo>
                  <a:pt x="10832571" y="648494"/>
                </a:lnTo>
                <a:lnTo>
                  <a:pt x="10853208" y="649288"/>
                </a:lnTo>
                <a:lnTo>
                  <a:pt x="10875962" y="650081"/>
                </a:lnTo>
                <a:lnTo>
                  <a:pt x="10900833" y="650081"/>
                </a:lnTo>
                <a:lnTo>
                  <a:pt x="10926233" y="650875"/>
                </a:lnTo>
                <a:lnTo>
                  <a:pt x="10953750" y="650875"/>
                </a:lnTo>
                <a:lnTo>
                  <a:pt x="10982325" y="650875"/>
                </a:lnTo>
                <a:lnTo>
                  <a:pt x="11010900" y="650081"/>
                </a:lnTo>
                <a:lnTo>
                  <a:pt x="11037888" y="650081"/>
                </a:lnTo>
                <a:lnTo>
                  <a:pt x="11064346" y="649288"/>
                </a:lnTo>
                <a:lnTo>
                  <a:pt x="11089746" y="650081"/>
                </a:lnTo>
                <a:lnTo>
                  <a:pt x="11114088" y="650875"/>
                </a:lnTo>
                <a:lnTo>
                  <a:pt x="11136842" y="654050"/>
                </a:lnTo>
                <a:lnTo>
                  <a:pt x="11147954" y="655638"/>
                </a:lnTo>
                <a:lnTo>
                  <a:pt x="11158538" y="657225"/>
                </a:lnTo>
                <a:lnTo>
                  <a:pt x="11169650" y="660400"/>
                </a:lnTo>
                <a:lnTo>
                  <a:pt x="11180233" y="664369"/>
                </a:lnTo>
                <a:lnTo>
                  <a:pt x="11194521" y="669925"/>
                </a:lnTo>
                <a:lnTo>
                  <a:pt x="11205104" y="674688"/>
                </a:lnTo>
                <a:lnTo>
                  <a:pt x="11211454" y="677863"/>
                </a:lnTo>
                <a:lnTo>
                  <a:pt x="11216217" y="681832"/>
                </a:lnTo>
                <a:lnTo>
                  <a:pt x="11220979" y="688975"/>
                </a:lnTo>
                <a:lnTo>
                  <a:pt x="11224154" y="696913"/>
                </a:lnTo>
                <a:lnTo>
                  <a:pt x="11228917" y="706438"/>
                </a:lnTo>
                <a:lnTo>
                  <a:pt x="11229975" y="709613"/>
                </a:lnTo>
                <a:lnTo>
                  <a:pt x="11228388" y="708819"/>
                </a:lnTo>
                <a:lnTo>
                  <a:pt x="11224683" y="707231"/>
                </a:lnTo>
                <a:lnTo>
                  <a:pt x="11222567" y="704057"/>
                </a:lnTo>
                <a:lnTo>
                  <a:pt x="11222038" y="704850"/>
                </a:lnTo>
                <a:lnTo>
                  <a:pt x="11224683" y="709613"/>
                </a:lnTo>
                <a:lnTo>
                  <a:pt x="11233679" y="720725"/>
                </a:lnTo>
                <a:lnTo>
                  <a:pt x="11242146" y="733425"/>
                </a:lnTo>
                <a:lnTo>
                  <a:pt x="11243204" y="733425"/>
                </a:lnTo>
                <a:lnTo>
                  <a:pt x="11242146" y="731838"/>
                </a:lnTo>
                <a:lnTo>
                  <a:pt x="11243204" y="731044"/>
                </a:lnTo>
                <a:lnTo>
                  <a:pt x="11245850" y="733425"/>
                </a:lnTo>
                <a:lnTo>
                  <a:pt x="11252729" y="737394"/>
                </a:lnTo>
                <a:lnTo>
                  <a:pt x="11296650" y="777875"/>
                </a:lnTo>
                <a:lnTo>
                  <a:pt x="11314642" y="791369"/>
                </a:lnTo>
                <a:lnTo>
                  <a:pt x="11329458" y="800894"/>
                </a:lnTo>
                <a:lnTo>
                  <a:pt x="11340571" y="807244"/>
                </a:lnTo>
                <a:lnTo>
                  <a:pt x="11349567" y="812007"/>
                </a:lnTo>
                <a:lnTo>
                  <a:pt x="11352742" y="815975"/>
                </a:lnTo>
                <a:lnTo>
                  <a:pt x="11356446" y="819944"/>
                </a:lnTo>
                <a:lnTo>
                  <a:pt x="11360150" y="823119"/>
                </a:lnTo>
                <a:lnTo>
                  <a:pt x="11363854" y="828675"/>
                </a:lnTo>
                <a:lnTo>
                  <a:pt x="11368617" y="836613"/>
                </a:lnTo>
                <a:lnTo>
                  <a:pt x="11371792" y="844550"/>
                </a:lnTo>
                <a:lnTo>
                  <a:pt x="11376554" y="854869"/>
                </a:lnTo>
                <a:lnTo>
                  <a:pt x="11381317" y="867569"/>
                </a:lnTo>
                <a:lnTo>
                  <a:pt x="11384492" y="876300"/>
                </a:lnTo>
                <a:lnTo>
                  <a:pt x="11387667" y="889000"/>
                </a:lnTo>
                <a:lnTo>
                  <a:pt x="11388725" y="895350"/>
                </a:lnTo>
                <a:lnTo>
                  <a:pt x="11389783" y="902494"/>
                </a:lnTo>
                <a:lnTo>
                  <a:pt x="11389783" y="910432"/>
                </a:lnTo>
                <a:lnTo>
                  <a:pt x="11389783" y="917575"/>
                </a:lnTo>
                <a:lnTo>
                  <a:pt x="11388725" y="925513"/>
                </a:lnTo>
                <a:lnTo>
                  <a:pt x="11387667" y="933450"/>
                </a:lnTo>
                <a:lnTo>
                  <a:pt x="11386079" y="939800"/>
                </a:lnTo>
                <a:lnTo>
                  <a:pt x="11382375" y="946944"/>
                </a:lnTo>
                <a:lnTo>
                  <a:pt x="11378671" y="954088"/>
                </a:lnTo>
                <a:lnTo>
                  <a:pt x="11373379" y="959644"/>
                </a:lnTo>
                <a:lnTo>
                  <a:pt x="11367558" y="964407"/>
                </a:lnTo>
                <a:lnTo>
                  <a:pt x="11360150" y="967582"/>
                </a:lnTo>
                <a:lnTo>
                  <a:pt x="11349567" y="971550"/>
                </a:lnTo>
                <a:lnTo>
                  <a:pt x="11333162" y="973932"/>
                </a:lnTo>
                <a:lnTo>
                  <a:pt x="11311996" y="976313"/>
                </a:lnTo>
                <a:lnTo>
                  <a:pt x="11286067" y="977900"/>
                </a:lnTo>
                <a:lnTo>
                  <a:pt x="11222038" y="981075"/>
                </a:lnTo>
                <a:lnTo>
                  <a:pt x="11142662" y="981869"/>
                </a:lnTo>
                <a:lnTo>
                  <a:pt x="11051117" y="981869"/>
                </a:lnTo>
                <a:lnTo>
                  <a:pt x="10950046" y="981075"/>
                </a:lnTo>
                <a:lnTo>
                  <a:pt x="10841567" y="978694"/>
                </a:lnTo>
                <a:lnTo>
                  <a:pt x="10729383" y="977107"/>
                </a:lnTo>
                <a:lnTo>
                  <a:pt x="10615083" y="975519"/>
                </a:lnTo>
                <a:lnTo>
                  <a:pt x="10501312" y="973138"/>
                </a:lnTo>
                <a:lnTo>
                  <a:pt x="10390717" y="971550"/>
                </a:lnTo>
                <a:lnTo>
                  <a:pt x="10286471" y="970757"/>
                </a:lnTo>
                <a:lnTo>
                  <a:pt x="10191221" y="970757"/>
                </a:lnTo>
                <a:lnTo>
                  <a:pt x="10106554" y="972344"/>
                </a:lnTo>
                <a:lnTo>
                  <a:pt x="10068983" y="973138"/>
                </a:lnTo>
                <a:lnTo>
                  <a:pt x="10036175" y="975519"/>
                </a:lnTo>
                <a:lnTo>
                  <a:pt x="10006012" y="977107"/>
                </a:lnTo>
                <a:lnTo>
                  <a:pt x="9981142" y="980282"/>
                </a:lnTo>
                <a:lnTo>
                  <a:pt x="9983258" y="987425"/>
                </a:lnTo>
                <a:lnTo>
                  <a:pt x="9986433" y="993775"/>
                </a:lnTo>
                <a:lnTo>
                  <a:pt x="9989079" y="1000125"/>
                </a:lnTo>
                <a:lnTo>
                  <a:pt x="9992254" y="1005682"/>
                </a:lnTo>
                <a:lnTo>
                  <a:pt x="9999662" y="1016794"/>
                </a:lnTo>
                <a:lnTo>
                  <a:pt x="10007600" y="1026319"/>
                </a:lnTo>
                <a:lnTo>
                  <a:pt x="10016067" y="1035050"/>
                </a:lnTo>
                <a:lnTo>
                  <a:pt x="10025062" y="1042194"/>
                </a:lnTo>
                <a:lnTo>
                  <a:pt x="10034588" y="1050132"/>
                </a:lnTo>
                <a:lnTo>
                  <a:pt x="10044112" y="1055688"/>
                </a:lnTo>
                <a:lnTo>
                  <a:pt x="10053108" y="1062038"/>
                </a:lnTo>
                <a:lnTo>
                  <a:pt x="10061046" y="1068388"/>
                </a:lnTo>
                <a:lnTo>
                  <a:pt x="10068983" y="1074738"/>
                </a:lnTo>
                <a:lnTo>
                  <a:pt x="10075862" y="1081088"/>
                </a:lnTo>
                <a:lnTo>
                  <a:pt x="10078508" y="1085057"/>
                </a:lnTo>
                <a:lnTo>
                  <a:pt x="10081683" y="1089025"/>
                </a:lnTo>
                <a:lnTo>
                  <a:pt x="10083800" y="1092994"/>
                </a:lnTo>
                <a:lnTo>
                  <a:pt x="10085388" y="1096963"/>
                </a:lnTo>
                <a:lnTo>
                  <a:pt x="10086446" y="1100932"/>
                </a:lnTo>
                <a:lnTo>
                  <a:pt x="10088033" y="1105694"/>
                </a:lnTo>
                <a:lnTo>
                  <a:pt x="10088033" y="1111250"/>
                </a:lnTo>
                <a:lnTo>
                  <a:pt x="10088033" y="1116013"/>
                </a:lnTo>
                <a:lnTo>
                  <a:pt x="10087504" y="1123157"/>
                </a:lnTo>
                <a:lnTo>
                  <a:pt x="10085388" y="1129507"/>
                </a:lnTo>
                <a:lnTo>
                  <a:pt x="10085388" y="1132682"/>
                </a:lnTo>
                <a:lnTo>
                  <a:pt x="10085388" y="1136650"/>
                </a:lnTo>
                <a:lnTo>
                  <a:pt x="10085917" y="1139825"/>
                </a:lnTo>
                <a:lnTo>
                  <a:pt x="10087504" y="1144588"/>
                </a:lnTo>
                <a:lnTo>
                  <a:pt x="10110788" y="1231107"/>
                </a:lnTo>
                <a:lnTo>
                  <a:pt x="10110258" y="1238250"/>
                </a:lnTo>
                <a:lnTo>
                  <a:pt x="10109200" y="1243807"/>
                </a:lnTo>
                <a:lnTo>
                  <a:pt x="10109200" y="1248569"/>
                </a:lnTo>
                <a:lnTo>
                  <a:pt x="10109200" y="1252538"/>
                </a:lnTo>
                <a:lnTo>
                  <a:pt x="10110258" y="1257300"/>
                </a:lnTo>
                <a:lnTo>
                  <a:pt x="10111846" y="1261269"/>
                </a:lnTo>
                <a:lnTo>
                  <a:pt x="10112904" y="1265238"/>
                </a:lnTo>
                <a:lnTo>
                  <a:pt x="10114492" y="1268413"/>
                </a:lnTo>
                <a:lnTo>
                  <a:pt x="10118725" y="1273969"/>
                </a:lnTo>
                <a:lnTo>
                  <a:pt x="10124017" y="1279525"/>
                </a:lnTo>
                <a:lnTo>
                  <a:pt x="10130896" y="1284288"/>
                </a:lnTo>
                <a:lnTo>
                  <a:pt x="10137246" y="1289050"/>
                </a:lnTo>
                <a:lnTo>
                  <a:pt x="10151004" y="1296988"/>
                </a:lnTo>
                <a:lnTo>
                  <a:pt x="10165821" y="1304925"/>
                </a:lnTo>
                <a:lnTo>
                  <a:pt x="10172171" y="1310482"/>
                </a:lnTo>
                <a:lnTo>
                  <a:pt x="10178521" y="1315244"/>
                </a:lnTo>
                <a:lnTo>
                  <a:pt x="10183283" y="1321594"/>
                </a:lnTo>
                <a:lnTo>
                  <a:pt x="10188046" y="1329532"/>
                </a:lnTo>
                <a:lnTo>
                  <a:pt x="10189104" y="1333500"/>
                </a:lnTo>
                <a:lnTo>
                  <a:pt x="10190162" y="1337469"/>
                </a:lnTo>
                <a:lnTo>
                  <a:pt x="10190162" y="1341438"/>
                </a:lnTo>
                <a:lnTo>
                  <a:pt x="10189104" y="1345407"/>
                </a:lnTo>
                <a:lnTo>
                  <a:pt x="10188046" y="1353344"/>
                </a:lnTo>
                <a:lnTo>
                  <a:pt x="10186458" y="1364457"/>
                </a:lnTo>
                <a:lnTo>
                  <a:pt x="10186458" y="1376363"/>
                </a:lnTo>
                <a:lnTo>
                  <a:pt x="10186458" y="1385888"/>
                </a:lnTo>
                <a:lnTo>
                  <a:pt x="10186458" y="1393825"/>
                </a:lnTo>
                <a:lnTo>
                  <a:pt x="10186988" y="1397794"/>
                </a:lnTo>
                <a:lnTo>
                  <a:pt x="10188046" y="1401763"/>
                </a:lnTo>
                <a:lnTo>
                  <a:pt x="10189104" y="1403350"/>
                </a:lnTo>
                <a:lnTo>
                  <a:pt x="10190692" y="1405732"/>
                </a:lnTo>
                <a:lnTo>
                  <a:pt x="10192808" y="1405732"/>
                </a:lnTo>
                <a:lnTo>
                  <a:pt x="10198100" y="1405732"/>
                </a:lnTo>
                <a:lnTo>
                  <a:pt x="10204450" y="1406525"/>
                </a:lnTo>
                <a:lnTo>
                  <a:pt x="10209212" y="1408113"/>
                </a:lnTo>
                <a:lnTo>
                  <a:pt x="10213446" y="1411288"/>
                </a:lnTo>
                <a:lnTo>
                  <a:pt x="10217679" y="1416050"/>
                </a:lnTo>
                <a:lnTo>
                  <a:pt x="10222971" y="1422400"/>
                </a:lnTo>
                <a:lnTo>
                  <a:pt x="10226146" y="1427163"/>
                </a:lnTo>
                <a:lnTo>
                  <a:pt x="10227204" y="1431132"/>
                </a:lnTo>
                <a:lnTo>
                  <a:pt x="10228792" y="1435100"/>
                </a:lnTo>
                <a:lnTo>
                  <a:pt x="10229321" y="1439069"/>
                </a:lnTo>
                <a:lnTo>
                  <a:pt x="10229321" y="1445419"/>
                </a:lnTo>
                <a:lnTo>
                  <a:pt x="10228262" y="1452563"/>
                </a:lnTo>
                <a:lnTo>
                  <a:pt x="10226675" y="1458913"/>
                </a:lnTo>
                <a:lnTo>
                  <a:pt x="10225088" y="1466057"/>
                </a:lnTo>
                <a:lnTo>
                  <a:pt x="10224558" y="1470025"/>
                </a:lnTo>
                <a:lnTo>
                  <a:pt x="10224558" y="1474788"/>
                </a:lnTo>
                <a:lnTo>
                  <a:pt x="10225088" y="1479550"/>
                </a:lnTo>
                <a:lnTo>
                  <a:pt x="10226146" y="1483519"/>
                </a:lnTo>
                <a:lnTo>
                  <a:pt x="10191221" y="1486694"/>
                </a:lnTo>
                <a:lnTo>
                  <a:pt x="10172171" y="1489075"/>
                </a:lnTo>
                <a:lnTo>
                  <a:pt x="10167408" y="1490663"/>
                </a:lnTo>
                <a:lnTo>
                  <a:pt x="10164233" y="1491457"/>
                </a:lnTo>
                <a:lnTo>
                  <a:pt x="10162117" y="1493044"/>
                </a:lnTo>
                <a:lnTo>
                  <a:pt x="10161588" y="1493838"/>
                </a:lnTo>
                <a:lnTo>
                  <a:pt x="10159471" y="1496219"/>
                </a:lnTo>
                <a:lnTo>
                  <a:pt x="10152592" y="1497807"/>
                </a:lnTo>
                <a:lnTo>
                  <a:pt x="10137246" y="1498600"/>
                </a:lnTo>
                <a:lnTo>
                  <a:pt x="10107083" y="1500982"/>
                </a:lnTo>
                <a:lnTo>
                  <a:pt x="10082742" y="1500982"/>
                </a:lnTo>
                <a:lnTo>
                  <a:pt x="10057871" y="1499394"/>
                </a:lnTo>
                <a:lnTo>
                  <a:pt x="10035117" y="1498600"/>
                </a:lnTo>
                <a:lnTo>
                  <a:pt x="10015008" y="1499394"/>
                </a:lnTo>
                <a:lnTo>
                  <a:pt x="10006012" y="1499394"/>
                </a:lnTo>
                <a:lnTo>
                  <a:pt x="9998075" y="1500982"/>
                </a:lnTo>
                <a:lnTo>
                  <a:pt x="9991196" y="1502569"/>
                </a:lnTo>
                <a:lnTo>
                  <a:pt x="9986433" y="1504157"/>
                </a:lnTo>
                <a:lnTo>
                  <a:pt x="9984317" y="1506538"/>
                </a:lnTo>
                <a:lnTo>
                  <a:pt x="9981671" y="1507332"/>
                </a:lnTo>
                <a:lnTo>
                  <a:pt x="9980612" y="1508919"/>
                </a:lnTo>
                <a:lnTo>
                  <a:pt x="9979554" y="1510507"/>
                </a:lnTo>
                <a:lnTo>
                  <a:pt x="9979025" y="1513682"/>
                </a:lnTo>
                <a:lnTo>
                  <a:pt x="9979025" y="1515269"/>
                </a:lnTo>
                <a:lnTo>
                  <a:pt x="9979554" y="1518444"/>
                </a:lnTo>
                <a:lnTo>
                  <a:pt x="9980612" y="1520826"/>
                </a:lnTo>
                <a:lnTo>
                  <a:pt x="9983258" y="1530351"/>
                </a:lnTo>
                <a:lnTo>
                  <a:pt x="9986962" y="1537494"/>
                </a:lnTo>
                <a:lnTo>
                  <a:pt x="9990667" y="1544638"/>
                </a:lnTo>
                <a:lnTo>
                  <a:pt x="9993842" y="1550194"/>
                </a:lnTo>
                <a:lnTo>
                  <a:pt x="9997017" y="1554957"/>
                </a:lnTo>
                <a:lnTo>
                  <a:pt x="10000721" y="1558926"/>
                </a:lnTo>
                <a:lnTo>
                  <a:pt x="10005483" y="1562894"/>
                </a:lnTo>
                <a:lnTo>
                  <a:pt x="10009717" y="1566863"/>
                </a:lnTo>
                <a:lnTo>
                  <a:pt x="10032471" y="1581944"/>
                </a:lnTo>
                <a:lnTo>
                  <a:pt x="10066867" y="1601788"/>
                </a:lnTo>
                <a:lnTo>
                  <a:pt x="10083800" y="1734344"/>
                </a:lnTo>
                <a:lnTo>
                  <a:pt x="10085917" y="1735138"/>
                </a:lnTo>
                <a:lnTo>
                  <a:pt x="10085917" y="1737519"/>
                </a:lnTo>
                <a:lnTo>
                  <a:pt x="10084329" y="1739107"/>
                </a:lnTo>
                <a:lnTo>
                  <a:pt x="10082212" y="1740694"/>
                </a:lnTo>
                <a:lnTo>
                  <a:pt x="10077979" y="1743869"/>
                </a:lnTo>
                <a:lnTo>
                  <a:pt x="10071100" y="1746251"/>
                </a:lnTo>
                <a:lnTo>
                  <a:pt x="10063162" y="1749426"/>
                </a:lnTo>
                <a:lnTo>
                  <a:pt x="10052050" y="1751807"/>
                </a:lnTo>
                <a:lnTo>
                  <a:pt x="10039879" y="1754982"/>
                </a:lnTo>
                <a:lnTo>
                  <a:pt x="10024533" y="1757363"/>
                </a:lnTo>
                <a:lnTo>
                  <a:pt x="10006012" y="1759744"/>
                </a:lnTo>
                <a:lnTo>
                  <a:pt x="9984846" y="1762126"/>
                </a:lnTo>
                <a:lnTo>
                  <a:pt x="9961562" y="1762919"/>
                </a:lnTo>
                <a:lnTo>
                  <a:pt x="9934046" y="1765301"/>
                </a:lnTo>
                <a:lnTo>
                  <a:pt x="9903354" y="1765301"/>
                </a:lnTo>
                <a:lnTo>
                  <a:pt x="9869488" y="1765301"/>
                </a:lnTo>
                <a:lnTo>
                  <a:pt x="9850438" y="1765301"/>
                </a:lnTo>
                <a:lnTo>
                  <a:pt x="9832975" y="1765301"/>
                </a:lnTo>
                <a:lnTo>
                  <a:pt x="9815512" y="1765301"/>
                </a:lnTo>
                <a:lnTo>
                  <a:pt x="9799638" y="1766094"/>
                </a:lnTo>
                <a:lnTo>
                  <a:pt x="9782704" y="1766094"/>
                </a:lnTo>
                <a:lnTo>
                  <a:pt x="9766300" y="1766888"/>
                </a:lnTo>
                <a:lnTo>
                  <a:pt x="9748838" y="1767682"/>
                </a:lnTo>
                <a:lnTo>
                  <a:pt x="9730317" y="1768476"/>
                </a:lnTo>
                <a:lnTo>
                  <a:pt x="9670521" y="1770857"/>
                </a:lnTo>
                <a:lnTo>
                  <a:pt x="9609667" y="1770857"/>
                </a:lnTo>
                <a:lnTo>
                  <a:pt x="9548283" y="1770857"/>
                </a:lnTo>
                <a:lnTo>
                  <a:pt x="9486371" y="1768476"/>
                </a:lnTo>
                <a:lnTo>
                  <a:pt x="9425517" y="1766888"/>
                </a:lnTo>
                <a:lnTo>
                  <a:pt x="9364662" y="1765301"/>
                </a:lnTo>
                <a:lnTo>
                  <a:pt x="9304867" y="1762919"/>
                </a:lnTo>
                <a:lnTo>
                  <a:pt x="9245600" y="1762126"/>
                </a:lnTo>
                <a:lnTo>
                  <a:pt x="9213321" y="1762126"/>
                </a:lnTo>
                <a:lnTo>
                  <a:pt x="9181571" y="1762919"/>
                </a:lnTo>
                <a:lnTo>
                  <a:pt x="9151408" y="1765301"/>
                </a:lnTo>
                <a:lnTo>
                  <a:pt x="9120717" y="1767682"/>
                </a:lnTo>
                <a:lnTo>
                  <a:pt x="9090025" y="1770857"/>
                </a:lnTo>
                <a:lnTo>
                  <a:pt x="9058275" y="1773238"/>
                </a:lnTo>
                <a:lnTo>
                  <a:pt x="9026525" y="1775619"/>
                </a:lnTo>
                <a:lnTo>
                  <a:pt x="8992658" y="1778001"/>
                </a:lnTo>
                <a:lnTo>
                  <a:pt x="9157229" y="1938338"/>
                </a:lnTo>
                <a:lnTo>
                  <a:pt x="9167812" y="1959769"/>
                </a:lnTo>
                <a:lnTo>
                  <a:pt x="9178925" y="1982788"/>
                </a:lnTo>
                <a:lnTo>
                  <a:pt x="9184746" y="1996282"/>
                </a:lnTo>
                <a:lnTo>
                  <a:pt x="9188979" y="2008982"/>
                </a:lnTo>
                <a:lnTo>
                  <a:pt x="9190567" y="2015332"/>
                </a:lnTo>
                <a:lnTo>
                  <a:pt x="9191625" y="2022476"/>
                </a:lnTo>
                <a:lnTo>
                  <a:pt x="9192683" y="2028032"/>
                </a:lnTo>
                <a:lnTo>
                  <a:pt x="9193212" y="2034382"/>
                </a:lnTo>
                <a:lnTo>
                  <a:pt x="9193212" y="2039938"/>
                </a:lnTo>
                <a:lnTo>
                  <a:pt x="9192683" y="2046288"/>
                </a:lnTo>
                <a:lnTo>
                  <a:pt x="9191096" y="2051844"/>
                </a:lnTo>
                <a:lnTo>
                  <a:pt x="9188979" y="2057401"/>
                </a:lnTo>
                <a:lnTo>
                  <a:pt x="9185804" y="2062957"/>
                </a:lnTo>
                <a:lnTo>
                  <a:pt x="9182100" y="2067719"/>
                </a:lnTo>
                <a:lnTo>
                  <a:pt x="9177867" y="2072482"/>
                </a:lnTo>
                <a:lnTo>
                  <a:pt x="9172575" y="2077244"/>
                </a:lnTo>
                <a:lnTo>
                  <a:pt x="9166225" y="2082007"/>
                </a:lnTo>
                <a:lnTo>
                  <a:pt x="9158817" y="2085182"/>
                </a:lnTo>
                <a:lnTo>
                  <a:pt x="9150350" y="2089151"/>
                </a:lnTo>
                <a:lnTo>
                  <a:pt x="9140825" y="2092326"/>
                </a:lnTo>
                <a:lnTo>
                  <a:pt x="9129712" y="2094707"/>
                </a:lnTo>
                <a:lnTo>
                  <a:pt x="9118071" y="2097088"/>
                </a:lnTo>
                <a:lnTo>
                  <a:pt x="9103783" y="2098676"/>
                </a:lnTo>
                <a:lnTo>
                  <a:pt x="9089496" y="2099469"/>
                </a:lnTo>
                <a:lnTo>
                  <a:pt x="9052454" y="2101057"/>
                </a:lnTo>
                <a:lnTo>
                  <a:pt x="9015412" y="2101057"/>
                </a:lnTo>
                <a:lnTo>
                  <a:pt x="8977842" y="2101057"/>
                </a:lnTo>
                <a:lnTo>
                  <a:pt x="8940271" y="2100263"/>
                </a:lnTo>
                <a:lnTo>
                  <a:pt x="8903229" y="2100263"/>
                </a:lnTo>
                <a:lnTo>
                  <a:pt x="8867246" y="2101057"/>
                </a:lnTo>
                <a:lnTo>
                  <a:pt x="8849783" y="2102644"/>
                </a:lnTo>
                <a:lnTo>
                  <a:pt x="8832321" y="2104232"/>
                </a:lnTo>
                <a:lnTo>
                  <a:pt x="8814329" y="2105026"/>
                </a:lnTo>
                <a:lnTo>
                  <a:pt x="8797396" y="2108201"/>
                </a:lnTo>
                <a:lnTo>
                  <a:pt x="8761942" y="2112963"/>
                </a:lnTo>
                <a:lnTo>
                  <a:pt x="8739717" y="2114551"/>
                </a:lnTo>
                <a:lnTo>
                  <a:pt x="8729662" y="2115344"/>
                </a:lnTo>
                <a:lnTo>
                  <a:pt x="8726488" y="2115344"/>
                </a:lnTo>
                <a:lnTo>
                  <a:pt x="8728604" y="2116138"/>
                </a:lnTo>
                <a:lnTo>
                  <a:pt x="8730721" y="2119313"/>
                </a:lnTo>
                <a:lnTo>
                  <a:pt x="8731779" y="2121694"/>
                </a:lnTo>
                <a:lnTo>
                  <a:pt x="8730721" y="2124869"/>
                </a:lnTo>
                <a:lnTo>
                  <a:pt x="8729662" y="2129632"/>
                </a:lnTo>
                <a:lnTo>
                  <a:pt x="8725958" y="2134394"/>
                </a:lnTo>
                <a:lnTo>
                  <a:pt x="8722254" y="2139951"/>
                </a:lnTo>
                <a:lnTo>
                  <a:pt x="8719079" y="2143126"/>
                </a:lnTo>
                <a:lnTo>
                  <a:pt x="8717492" y="2147094"/>
                </a:lnTo>
                <a:lnTo>
                  <a:pt x="8716433" y="2148682"/>
                </a:lnTo>
                <a:lnTo>
                  <a:pt x="8716433" y="2151857"/>
                </a:lnTo>
                <a:lnTo>
                  <a:pt x="8717492" y="2153444"/>
                </a:lnTo>
                <a:lnTo>
                  <a:pt x="8719079" y="2155032"/>
                </a:lnTo>
                <a:lnTo>
                  <a:pt x="8721196" y="2157413"/>
                </a:lnTo>
                <a:lnTo>
                  <a:pt x="8729662" y="2159794"/>
                </a:lnTo>
                <a:lnTo>
                  <a:pt x="8739717" y="2164557"/>
                </a:lnTo>
                <a:lnTo>
                  <a:pt x="8753475" y="2172494"/>
                </a:lnTo>
                <a:lnTo>
                  <a:pt x="8769879" y="2182813"/>
                </a:lnTo>
                <a:lnTo>
                  <a:pt x="8781521" y="2190751"/>
                </a:lnTo>
                <a:lnTo>
                  <a:pt x="8792633" y="2201069"/>
                </a:lnTo>
                <a:lnTo>
                  <a:pt x="8803746" y="2212976"/>
                </a:lnTo>
                <a:lnTo>
                  <a:pt x="8813271" y="2227263"/>
                </a:lnTo>
                <a:lnTo>
                  <a:pt x="8817504" y="2233613"/>
                </a:lnTo>
                <a:lnTo>
                  <a:pt x="8821738" y="2240757"/>
                </a:lnTo>
                <a:lnTo>
                  <a:pt x="8825442" y="2248694"/>
                </a:lnTo>
                <a:lnTo>
                  <a:pt x="8828617" y="2255838"/>
                </a:lnTo>
                <a:lnTo>
                  <a:pt x="8831262" y="2263776"/>
                </a:lnTo>
                <a:lnTo>
                  <a:pt x="8833379" y="2270919"/>
                </a:lnTo>
                <a:lnTo>
                  <a:pt x="8834438" y="2278063"/>
                </a:lnTo>
                <a:lnTo>
                  <a:pt x="8835496" y="2285207"/>
                </a:lnTo>
                <a:lnTo>
                  <a:pt x="8835496" y="2292351"/>
                </a:lnTo>
                <a:lnTo>
                  <a:pt x="8834967" y="2299494"/>
                </a:lnTo>
                <a:lnTo>
                  <a:pt x="8833379" y="2306638"/>
                </a:lnTo>
                <a:lnTo>
                  <a:pt x="8831262" y="2312988"/>
                </a:lnTo>
                <a:lnTo>
                  <a:pt x="8827558" y="2319338"/>
                </a:lnTo>
                <a:lnTo>
                  <a:pt x="8823854" y="2324894"/>
                </a:lnTo>
                <a:lnTo>
                  <a:pt x="8819092" y="2330451"/>
                </a:lnTo>
                <a:lnTo>
                  <a:pt x="8812212" y="2336007"/>
                </a:lnTo>
                <a:lnTo>
                  <a:pt x="8805862" y="2340769"/>
                </a:lnTo>
                <a:lnTo>
                  <a:pt x="8796867" y="2345532"/>
                </a:lnTo>
                <a:lnTo>
                  <a:pt x="8787342" y="2349501"/>
                </a:lnTo>
                <a:lnTo>
                  <a:pt x="8777288" y="2352676"/>
                </a:lnTo>
                <a:lnTo>
                  <a:pt x="8764588" y="2355057"/>
                </a:lnTo>
                <a:lnTo>
                  <a:pt x="8751358" y="2357438"/>
                </a:lnTo>
                <a:lnTo>
                  <a:pt x="8737600" y="2358232"/>
                </a:lnTo>
                <a:lnTo>
                  <a:pt x="8721196" y="2359026"/>
                </a:lnTo>
                <a:lnTo>
                  <a:pt x="8032750" y="2360613"/>
                </a:lnTo>
                <a:lnTo>
                  <a:pt x="7984067" y="2360613"/>
                </a:lnTo>
                <a:lnTo>
                  <a:pt x="7943321" y="2360613"/>
                </a:lnTo>
                <a:lnTo>
                  <a:pt x="7906279" y="2359026"/>
                </a:lnTo>
                <a:lnTo>
                  <a:pt x="7874000" y="2359026"/>
                </a:lnTo>
                <a:lnTo>
                  <a:pt x="7842779" y="2359026"/>
                </a:lnTo>
                <a:lnTo>
                  <a:pt x="7811029" y="2359026"/>
                </a:lnTo>
                <a:lnTo>
                  <a:pt x="7776634" y="2360613"/>
                </a:lnTo>
                <a:lnTo>
                  <a:pt x="7738534" y="2361407"/>
                </a:lnTo>
                <a:lnTo>
                  <a:pt x="7722659" y="2362201"/>
                </a:lnTo>
                <a:lnTo>
                  <a:pt x="7708900" y="2362201"/>
                </a:lnTo>
                <a:lnTo>
                  <a:pt x="7696200" y="2362201"/>
                </a:lnTo>
                <a:lnTo>
                  <a:pt x="7684559" y="2362201"/>
                </a:lnTo>
                <a:lnTo>
                  <a:pt x="7671859" y="2362201"/>
                </a:lnTo>
                <a:lnTo>
                  <a:pt x="7658100" y="2362201"/>
                </a:lnTo>
                <a:lnTo>
                  <a:pt x="7641696" y="2362201"/>
                </a:lnTo>
                <a:lnTo>
                  <a:pt x="7622646" y="2362201"/>
                </a:lnTo>
                <a:lnTo>
                  <a:pt x="7208309" y="2368551"/>
                </a:lnTo>
                <a:lnTo>
                  <a:pt x="7172325" y="2371726"/>
                </a:lnTo>
                <a:lnTo>
                  <a:pt x="7133167" y="2374107"/>
                </a:lnTo>
                <a:lnTo>
                  <a:pt x="7091363" y="2376488"/>
                </a:lnTo>
                <a:lnTo>
                  <a:pt x="7047442" y="2378076"/>
                </a:lnTo>
                <a:lnTo>
                  <a:pt x="7001934" y="2379663"/>
                </a:lnTo>
                <a:lnTo>
                  <a:pt x="6955367" y="2382044"/>
                </a:lnTo>
                <a:lnTo>
                  <a:pt x="6907742" y="2382838"/>
                </a:lnTo>
                <a:lnTo>
                  <a:pt x="6858529" y="2383632"/>
                </a:lnTo>
                <a:lnTo>
                  <a:pt x="6809317" y="2384426"/>
                </a:lnTo>
                <a:lnTo>
                  <a:pt x="6761163" y="2385219"/>
                </a:lnTo>
                <a:lnTo>
                  <a:pt x="6712479" y="2385219"/>
                </a:lnTo>
                <a:lnTo>
                  <a:pt x="6664854" y="2386807"/>
                </a:lnTo>
                <a:lnTo>
                  <a:pt x="6619875" y="2387601"/>
                </a:lnTo>
                <a:lnTo>
                  <a:pt x="6574896" y="2388394"/>
                </a:lnTo>
                <a:lnTo>
                  <a:pt x="6532563" y="2389188"/>
                </a:lnTo>
                <a:lnTo>
                  <a:pt x="6492875" y="2389982"/>
                </a:lnTo>
                <a:lnTo>
                  <a:pt x="6165321" y="2393951"/>
                </a:lnTo>
                <a:lnTo>
                  <a:pt x="6108700" y="2395538"/>
                </a:lnTo>
                <a:lnTo>
                  <a:pt x="6051021" y="2397919"/>
                </a:lnTo>
                <a:lnTo>
                  <a:pt x="5991754" y="2399507"/>
                </a:lnTo>
                <a:lnTo>
                  <a:pt x="5931429" y="2400301"/>
                </a:lnTo>
                <a:lnTo>
                  <a:pt x="5872692" y="2401094"/>
                </a:lnTo>
                <a:lnTo>
                  <a:pt x="5815013" y="2401094"/>
                </a:lnTo>
                <a:lnTo>
                  <a:pt x="5759450" y="2400301"/>
                </a:lnTo>
                <a:lnTo>
                  <a:pt x="5706534" y="2398713"/>
                </a:lnTo>
                <a:lnTo>
                  <a:pt x="5680076" y="2396332"/>
                </a:lnTo>
                <a:lnTo>
                  <a:pt x="5655734" y="2396332"/>
                </a:lnTo>
                <a:lnTo>
                  <a:pt x="5632451" y="2396332"/>
                </a:lnTo>
                <a:lnTo>
                  <a:pt x="5609696" y="2396332"/>
                </a:lnTo>
                <a:lnTo>
                  <a:pt x="5566834" y="2398713"/>
                </a:lnTo>
                <a:lnTo>
                  <a:pt x="5523442" y="2401094"/>
                </a:lnTo>
                <a:lnTo>
                  <a:pt x="5478463" y="2403476"/>
                </a:lnTo>
                <a:lnTo>
                  <a:pt x="5430838" y="2405063"/>
                </a:lnTo>
                <a:lnTo>
                  <a:pt x="5405438" y="2405063"/>
                </a:lnTo>
                <a:lnTo>
                  <a:pt x="5377392" y="2405063"/>
                </a:lnTo>
                <a:lnTo>
                  <a:pt x="5348817" y="2404269"/>
                </a:lnTo>
                <a:lnTo>
                  <a:pt x="5317596" y="2401888"/>
                </a:lnTo>
                <a:lnTo>
                  <a:pt x="5299604" y="2400301"/>
                </a:lnTo>
                <a:lnTo>
                  <a:pt x="5284259" y="2397919"/>
                </a:lnTo>
                <a:lnTo>
                  <a:pt x="5271029" y="2394744"/>
                </a:lnTo>
                <a:lnTo>
                  <a:pt x="5258859" y="2392363"/>
                </a:lnTo>
                <a:lnTo>
                  <a:pt x="5247217" y="2388394"/>
                </a:lnTo>
                <a:lnTo>
                  <a:pt x="5234517" y="2385219"/>
                </a:lnTo>
                <a:lnTo>
                  <a:pt x="5220759" y="2382838"/>
                </a:lnTo>
                <a:lnTo>
                  <a:pt x="5205413" y="2380457"/>
                </a:lnTo>
                <a:lnTo>
                  <a:pt x="5188479" y="2379663"/>
                </a:lnTo>
                <a:lnTo>
                  <a:pt x="5161492" y="2380457"/>
                </a:lnTo>
                <a:lnTo>
                  <a:pt x="5126038" y="2382838"/>
                </a:lnTo>
                <a:lnTo>
                  <a:pt x="5085821" y="2384426"/>
                </a:lnTo>
                <a:lnTo>
                  <a:pt x="5041900" y="2385219"/>
                </a:lnTo>
                <a:lnTo>
                  <a:pt x="4998509" y="2387601"/>
                </a:lnTo>
                <a:lnTo>
                  <a:pt x="4957763" y="2387601"/>
                </a:lnTo>
                <a:lnTo>
                  <a:pt x="4922309" y="2386807"/>
                </a:lnTo>
                <a:lnTo>
                  <a:pt x="4887384" y="2385219"/>
                </a:lnTo>
                <a:lnTo>
                  <a:pt x="4855104" y="2384426"/>
                </a:lnTo>
                <a:lnTo>
                  <a:pt x="4824942" y="2384426"/>
                </a:lnTo>
                <a:lnTo>
                  <a:pt x="4797954" y="2384426"/>
                </a:lnTo>
                <a:lnTo>
                  <a:pt x="4772025" y="2385219"/>
                </a:lnTo>
                <a:lnTo>
                  <a:pt x="4748742" y="2385219"/>
                </a:lnTo>
                <a:lnTo>
                  <a:pt x="4725459" y="2385219"/>
                </a:lnTo>
                <a:lnTo>
                  <a:pt x="4702704" y="2385219"/>
                </a:lnTo>
                <a:lnTo>
                  <a:pt x="4655079" y="2383632"/>
                </a:lnTo>
                <a:lnTo>
                  <a:pt x="4616979" y="2382044"/>
                </a:lnTo>
                <a:lnTo>
                  <a:pt x="4585229" y="2378869"/>
                </a:lnTo>
                <a:lnTo>
                  <a:pt x="4558242" y="2374901"/>
                </a:lnTo>
                <a:lnTo>
                  <a:pt x="4533371" y="2372519"/>
                </a:lnTo>
                <a:lnTo>
                  <a:pt x="4506384" y="2370932"/>
                </a:lnTo>
                <a:lnTo>
                  <a:pt x="4474634" y="2368551"/>
                </a:lnTo>
                <a:lnTo>
                  <a:pt x="4436534" y="2367757"/>
                </a:lnTo>
                <a:lnTo>
                  <a:pt x="4442884" y="2356644"/>
                </a:lnTo>
                <a:lnTo>
                  <a:pt x="4446588" y="2351088"/>
                </a:lnTo>
                <a:lnTo>
                  <a:pt x="4449234" y="2347913"/>
                </a:lnTo>
                <a:lnTo>
                  <a:pt x="4451879" y="2347913"/>
                </a:lnTo>
                <a:lnTo>
                  <a:pt x="4455584" y="2347913"/>
                </a:lnTo>
                <a:lnTo>
                  <a:pt x="4462992" y="2346326"/>
                </a:lnTo>
                <a:lnTo>
                  <a:pt x="4475163" y="2339976"/>
                </a:lnTo>
                <a:lnTo>
                  <a:pt x="4495271" y="2328863"/>
                </a:lnTo>
                <a:lnTo>
                  <a:pt x="4441826" y="2328863"/>
                </a:lnTo>
                <a:lnTo>
                  <a:pt x="4382559" y="2329657"/>
                </a:lnTo>
                <a:lnTo>
                  <a:pt x="4316942" y="2329657"/>
                </a:lnTo>
                <a:lnTo>
                  <a:pt x="4249209" y="2330451"/>
                </a:lnTo>
                <a:lnTo>
                  <a:pt x="4177242" y="2329657"/>
                </a:lnTo>
                <a:lnTo>
                  <a:pt x="4103688" y="2329657"/>
                </a:lnTo>
                <a:lnTo>
                  <a:pt x="4029075" y="2328863"/>
                </a:lnTo>
                <a:lnTo>
                  <a:pt x="3956050" y="2325688"/>
                </a:lnTo>
                <a:lnTo>
                  <a:pt x="3883026" y="2323307"/>
                </a:lnTo>
                <a:lnTo>
                  <a:pt x="3813705" y="2319338"/>
                </a:lnTo>
                <a:lnTo>
                  <a:pt x="3747559" y="2313782"/>
                </a:lnTo>
                <a:lnTo>
                  <a:pt x="3686175" y="2307432"/>
                </a:lnTo>
                <a:lnTo>
                  <a:pt x="3657600" y="2302669"/>
                </a:lnTo>
                <a:lnTo>
                  <a:pt x="3631142" y="2298701"/>
                </a:lnTo>
                <a:lnTo>
                  <a:pt x="3606271" y="2293938"/>
                </a:lnTo>
                <a:lnTo>
                  <a:pt x="3582988" y="2288382"/>
                </a:lnTo>
                <a:lnTo>
                  <a:pt x="3561292" y="2282826"/>
                </a:lnTo>
                <a:lnTo>
                  <a:pt x="3543300" y="2276476"/>
                </a:lnTo>
                <a:lnTo>
                  <a:pt x="3526367" y="2270126"/>
                </a:lnTo>
                <a:lnTo>
                  <a:pt x="3512608" y="2262188"/>
                </a:lnTo>
                <a:lnTo>
                  <a:pt x="3495675" y="2253457"/>
                </a:lnTo>
                <a:lnTo>
                  <a:pt x="3480330" y="2243138"/>
                </a:lnTo>
                <a:lnTo>
                  <a:pt x="3466042" y="2233613"/>
                </a:lnTo>
                <a:lnTo>
                  <a:pt x="3453871" y="2224088"/>
                </a:lnTo>
                <a:lnTo>
                  <a:pt x="3442230" y="2215357"/>
                </a:lnTo>
                <a:lnTo>
                  <a:pt x="3431646" y="2205832"/>
                </a:lnTo>
                <a:lnTo>
                  <a:pt x="3422121" y="2196307"/>
                </a:lnTo>
                <a:lnTo>
                  <a:pt x="3413654" y="2186782"/>
                </a:lnTo>
                <a:lnTo>
                  <a:pt x="3406246" y="2178844"/>
                </a:lnTo>
                <a:lnTo>
                  <a:pt x="3398838" y="2170113"/>
                </a:lnTo>
                <a:lnTo>
                  <a:pt x="3393017" y="2161382"/>
                </a:lnTo>
                <a:lnTo>
                  <a:pt x="3387725" y="2152651"/>
                </a:lnTo>
                <a:lnTo>
                  <a:pt x="3383492" y="2143919"/>
                </a:lnTo>
                <a:lnTo>
                  <a:pt x="3379259" y="2135982"/>
                </a:lnTo>
                <a:lnTo>
                  <a:pt x="3375555" y="2128044"/>
                </a:lnTo>
                <a:lnTo>
                  <a:pt x="3372380" y="2120107"/>
                </a:lnTo>
                <a:lnTo>
                  <a:pt x="3368146" y="2104232"/>
                </a:lnTo>
                <a:lnTo>
                  <a:pt x="3364442" y="2088357"/>
                </a:lnTo>
                <a:lnTo>
                  <a:pt x="3362325" y="2073276"/>
                </a:lnTo>
                <a:lnTo>
                  <a:pt x="3359150" y="2059782"/>
                </a:lnTo>
                <a:lnTo>
                  <a:pt x="3357033" y="2044701"/>
                </a:lnTo>
                <a:lnTo>
                  <a:pt x="3353330" y="2030413"/>
                </a:lnTo>
                <a:lnTo>
                  <a:pt x="3351213" y="2024063"/>
                </a:lnTo>
                <a:lnTo>
                  <a:pt x="3349096" y="2016919"/>
                </a:lnTo>
                <a:lnTo>
                  <a:pt x="3345921" y="2009776"/>
                </a:lnTo>
                <a:lnTo>
                  <a:pt x="3343275" y="2003426"/>
                </a:lnTo>
                <a:lnTo>
                  <a:pt x="3284009" y="2004219"/>
                </a:lnTo>
                <a:lnTo>
                  <a:pt x="3218392" y="2006601"/>
                </a:lnTo>
                <a:lnTo>
                  <a:pt x="3149071" y="2007394"/>
                </a:lnTo>
                <a:lnTo>
                  <a:pt x="3076575" y="2008982"/>
                </a:lnTo>
                <a:lnTo>
                  <a:pt x="3000905" y="2011363"/>
                </a:lnTo>
                <a:lnTo>
                  <a:pt x="2924175" y="2012157"/>
                </a:lnTo>
                <a:lnTo>
                  <a:pt x="2846388" y="2013744"/>
                </a:lnTo>
                <a:lnTo>
                  <a:pt x="2768600" y="2014538"/>
                </a:lnTo>
                <a:lnTo>
                  <a:pt x="2692400" y="2015332"/>
                </a:lnTo>
                <a:lnTo>
                  <a:pt x="2619375" y="2016919"/>
                </a:lnTo>
                <a:lnTo>
                  <a:pt x="2548996" y="2016919"/>
                </a:lnTo>
                <a:lnTo>
                  <a:pt x="2482850" y="2016919"/>
                </a:lnTo>
                <a:lnTo>
                  <a:pt x="2421996" y="2015332"/>
                </a:lnTo>
                <a:lnTo>
                  <a:pt x="2368021" y="2014538"/>
                </a:lnTo>
                <a:lnTo>
                  <a:pt x="2320396" y="2012157"/>
                </a:lnTo>
                <a:lnTo>
                  <a:pt x="2281238" y="2008982"/>
                </a:lnTo>
                <a:lnTo>
                  <a:pt x="2246842" y="2004219"/>
                </a:lnTo>
                <a:lnTo>
                  <a:pt x="2215092" y="1998663"/>
                </a:lnTo>
                <a:lnTo>
                  <a:pt x="2185988" y="1992313"/>
                </a:lnTo>
                <a:lnTo>
                  <a:pt x="2159530" y="1985169"/>
                </a:lnTo>
                <a:lnTo>
                  <a:pt x="2147359" y="1980407"/>
                </a:lnTo>
                <a:lnTo>
                  <a:pt x="2136246" y="1975644"/>
                </a:lnTo>
                <a:lnTo>
                  <a:pt x="2125134" y="1970882"/>
                </a:lnTo>
                <a:lnTo>
                  <a:pt x="2115080" y="1966119"/>
                </a:lnTo>
                <a:lnTo>
                  <a:pt x="2104496" y="1960563"/>
                </a:lnTo>
                <a:lnTo>
                  <a:pt x="2096029" y="1955007"/>
                </a:lnTo>
                <a:lnTo>
                  <a:pt x="2087034" y="1949451"/>
                </a:lnTo>
                <a:lnTo>
                  <a:pt x="2079096" y="1943894"/>
                </a:lnTo>
                <a:lnTo>
                  <a:pt x="2071688" y="1937544"/>
                </a:lnTo>
                <a:lnTo>
                  <a:pt x="2064279" y="1931194"/>
                </a:lnTo>
                <a:lnTo>
                  <a:pt x="2057929" y="1925638"/>
                </a:lnTo>
                <a:lnTo>
                  <a:pt x="2052109" y="1917701"/>
                </a:lnTo>
                <a:lnTo>
                  <a:pt x="2046288" y="1911351"/>
                </a:lnTo>
                <a:lnTo>
                  <a:pt x="2041525" y="1905001"/>
                </a:lnTo>
                <a:lnTo>
                  <a:pt x="2036763" y="1897063"/>
                </a:lnTo>
                <a:lnTo>
                  <a:pt x="2033059" y="1889919"/>
                </a:lnTo>
                <a:lnTo>
                  <a:pt x="2029354" y="1883569"/>
                </a:lnTo>
                <a:lnTo>
                  <a:pt x="2026179" y="1874838"/>
                </a:lnTo>
                <a:lnTo>
                  <a:pt x="2023534" y="1867694"/>
                </a:lnTo>
                <a:lnTo>
                  <a:pt x="2020888" y="1859757"/>
                </a:lnTo>
                <a:lnTo>
                  <a:pt x="2018771" y="1852613"/>
                </a:lnTo>
                <a:lnTo>
                  <a:pt x="2017713" y="1844676"/>
                </a:lnTo>
                <a:lnTo>
                  <a:pt x="2016125" y="1836738"/>
                </a:lnTo>
                <a:lnTo>
                  <a:pt x="2015067" y="1828801"/>
                </a:lnTo>
                <a:lnTo>
                  <a:pt x="2014009" y="1815307"/>
                </a:lnTo>
                <a:lnTo>
                  <a:pt x="2010304" y="1809751"/>
                </a:lnTo>
                <a:lnTo>
                  <a:pt x="2006600" y="1804988"/>
                </a:lnTo>
                <a:lnTo>
                  <a:pt x="2001309" y="1799432"/>
                </a:lnTo>
                <a:lnTo>
                  <a:pt x="1995488" y="1794669"/>
                </a:lnTo>
                <a:lnTo>
                  <a:pt x="1983846" y="1785938"/>
                </a:lnTo>
                <a:lnTo>
                  <a:pt x="1972734" y="1775619"/>
                </a:lnTo>
                <a:lnTo>
                  <a:pt x="1968500" y="1770063"/>
                </a:lnTo>
                <a:lnTo>
                  <a:pt x="1963738" y="1762919"/>
                </a:lnTo>
                <a:lnTo>
                  <a:pt x="1960563" y="1756569"/>
                </a:lnTo>
                <a:lnTo>
                  <a:pt x="1957917" y="1749426"/>
                </a:lnTo>
                <a:lnTo>
                  <a:pt x="1957917" y="1745457"/>
                </a:lnTo>
                <a:lnTo>
                  <a:pt x="1957388" y="1741488"/>
                </a:lnTo>
                <a:lnTo>
                  <a:pt x="1957388" y="1737519"/>
                </a:lnTo>
                <a:lnTo>
                  <a:pt x="1957917" y="1732757"/>
                </a:lnTo>
                <a:lnTo>
                  <a:pt x="1960563" y="1723232"/>
                </a:lnTo>
                <a:lnTo>
                  <a:pt x="1963738" y="1712119"/>
                </a:lnTo>
                <a:lnTo>
                  <a:pt x="1934634" y="1712119"/>
                </a:lnTo>
                <a:lnTo>
                  <a:pt x="1911350" y="1712119"/>
                </a:lnTo>
                <a:lnTo>
                  <a:pt x="1891242" y="1711326"/>
                </a:lnTo>
                <a:lnTo>
                  <a:pt x="1875367" y="1710532"/>
                </a:lnTo>
                <a:lnTo>
                  <a:pt x="1858963" y="1708944"/>
                </a:lnTo>
                <a:lnTo>
                  <a:pt x="1843088" y="1708944"/>
                </a:lnTo>
                <a:lnTo>
                  <a:pt x="1824567" y="1708944"/>
                </a:lnTo>
                <a:lnTo>
                  <a:pt x="1802871" y="1708944"/>
                </a:lnTo>
                <a:lnTo>
                  <a:pt x="1335088" y="1712119"/>
                </a:lnTo>
                <a:lnTo>
                  <a:pt x="1286934" y="1711326"/>
                </a:lnTo>
                <a:lnTo>
                  <a:pt x="1251479" y="1708944"/>
                </a:lnTo>
                <a:lnTo>
                  <a:pt x="1238250" y="1708151"/>
                </a:lnTo>
                <a:lnTo>
                  <a:pt x="1227667" y="1706563"/>
                </a:lnTo>
                <a:lnTo>
                  <a:pt x="1218142" y="1704976"/>
                </a:lnTo>
                <a:lnTo>
                  <a:pt x="1210734" y="1702594"/>
                </a:lnTo>
                <a:lnTo>
                  <a:pt x="1203854" y="1700213"/>
                </a:lnTo>
                <a:lnTo>
                  <a:pt x="1198034" y="1697038"/>
                </a:lnTo>
                <a:lnTo>
                  <a:pt x="1192213" y="1693069"/>
                </a:lnTo>
                <a:lnTo>
                  <a:pt x="1186921" y="1689894"/>
                </a:lnTo>
                <a:lnTo>
                  <a:pt x="1174221" y="1680369"/>
                </a:lnTo>
                <a:lnTo>
                  <a:pt x="1156229" y="1669257"/>
                </a:lnTo>
                <a:lnTo>
                  <a:pt x="1123421" y="1649413"/>
                </a:lnTo>
                <a:lnTo>
                  <a:pt x="1103842" y="1637507"/>
                </a:lnTo>
                <a:lnTo>
                  <a:pt x="1098550" y="1633538"/>
                </a:lnTo>
                <a:lnTo>
                  <a:pt x="1094846" y="1631157"/>
                </a:lnTo>
                <a:lnTo>
                  <a:pt x="1092729" y="1628776"/>
                </a:lnTo>
                <a:lnTo>
                  <a:pt x="1091671" y="1627188"/>
                </a:lnTo>
                <a:lnTo>
                  <a:pt x="1091142" y="1623219"/>
                </a:lnTo>
                <a:lnTo>
                  <a:pt x="1089025" y="1616869"/>
                </a:lnTo>
                <a:lnTo>
                  <a:pt x="1085850" y="1611313"/>
                </a:lnTo>
                <a:lnTo>
                  <a:pt x="1081088" y="1604963"/>
                </a:lnTo>
                <a:lnTo>
                  <a:pt x="1073679" y="1596232"/>
                </a:lnTo>
                <a:lnTo>
                  <a:pt x="1063096" y="1585119"/>
                </a:lnTo>
                <a:lnTo>
                  <a:pt x="1055159" y="1576388"/>
                </a:lnTo>
                <a:lnTo>
                  <a:pt x="1047750" y="1567657"/>
                </a:lnTo>
                <a:lnTo>
                  <a:pt x="1042988" y="1560513"/>
                </a:lnTo>
                <a:lnTo>
                  <a:pt x="1037696" y="1553369"/>
                </a:lnTo>
                <a:lnTo>
                  <a:pt x="1031875" y="1540669"/>
                </a:lnTo>
                <a:lnTo>
                  <a:pt x="1026584" y="1529557"/>
                </a:lnTo>
                <a:lnTo>
                  <a:pt x="1022350" y="1517651"/>
                </a:lnTo>
                <a:lnTo>
                  <a:pt x="1016529" y="1504157"/>
                </a:lnTo>
                <a:lnTo>
                  <a:pt x="1012296" y="1497013"/>
                </a:lnTo>
                <a:lnTo>
                  <a:pt x="1007533" y="1488282"/>
                </a:lnTo>
                <a:lnTo>
                  <a:pt x="1001183" y="1479550"/>
                </a:lnTo>
                <a:lnTo>
                  <a:pt x="993246" y="1469232"/>
                </a:lnTo>
                <a:lnTo>
                  <a:pt x="984779" y="1458119"/>
                </a:lnTo>
                <a:lnTo>
                  <a:pt x="980017" y="1450182"/>
                </a:lnTo>
                <a:lnTo>
                  <a:pt x="977371" y="1446213"/>
                </a:lnTo>
                <a:lnTo>
                  <a:pt x="975255" y="1444625"/>
                </a:lnTo>
                <a:lnTo>
                  <a:pt x="971550" y="1443832"/>
                </a:lnTo>
                <a:lnTo>
                  <a:pt x="965200" y="1443038"/>
                </a:lnTo>
                <a:lnTo>
                  <a:pt x="954617" y="1440657"/>
                </a:lnTo>
                <a:lnTo>
                  <a:pt x="937154" y="1436688"/>
                </a:lnTo>
                <a:lnTo>
                  <a:pt x="923925" y="1433513"/>
                </a:lnTo>
                <a:lnTo>
                  <a:pt x="895350" y="1427163"/>
                </a:lnTo>
                <a:lnTo>
                  <a:pt x="866775" y="1420813"/>
                </a:lnTo>
                <a:lnTo>
                  <a:pt x="853017" y="1417638"/>
                </a:lnTo>
                <a:lnTo>
                  <a:pt x="832380" y="1412875"/>
                </a:lnTo>
                <a:lnTo>
                  <a:pt x="811213" y="1408113"/>
                </a:lnTo>
                <a:lnTo>
                  <a:pt x="801688" y="1405732"/>
                </a:lnTo>
                <a:lnTo>
                  <a:pt x="792163" y="1402557"/>
                </a:lnTo>
                <a:lnTo>
                  <a:pt x="783167" y="1399382"/>
                </a:lnTo>
                <a:lnTo>
                  <a:pt x="775230" y="1395413"/>
                </a:lnTo>
                <a:lnTo>
                  <a:pt x="758296" y="1385888"/>
                </a:lnTo>
                <a:lnTo>
                  <a:pt x="749830" y="1381125"/>
                </a:lnTo>
                <a:lnTo>
                  <a:pt x="748242" y="1380332"/>
                </a:lnTo>
                <a:lnTo>
                  <a:pt x="747713" y="1379538"/>
                </a:lnTo>
                <a:lnTo>
                  <a:pt x="747713" y="1378744"/>
                </a:lnTo>
                <a:lnTo>
                  <a:pt x="748242" y="1378744"/>
                </a:lnTo>
                <a:lnTo>
                  <a:pt x="749830" y="1378744"/>
                </a:lnTo>
                <a:lnTo>
                  <a:pt x="750888" y="1378744"/>
                </a:lnTo>
                <a:lnTo>
                  <a:pt x="751946" y="1377950"/>
                </a:lnTo>
                <a:lnTo>
                  <a:pt x="752475" y="1375569"/>
                </a:lnTo>
                <a:lnTo>
                  <a:pt x="751946" y="1373982"/>
                </a:lnTo>
                <a:lnTo>
                  <a:pt x="750358" y="1370807"/>
                </a:lnTo>
                <a:lnTo>
                  <a:pt x="746654" y="1367632"/>
                </a:lnTo>
                <a:lnTo>
                  <a:pt x="741363" y="1362075"/>
                </a:lnTo>
                <a:lnTo>
                  <a:pt x="737130" y="1357313"/>
                </a:lnTo>
                <a:lnTo>
                  <a:pt x="731838" y="1353344"/>
                </a:lnTo>
                <a:lnTo>
                  <a:pt x="725488" y="1348582"/>
                </a:lnTo>
                <a:lnTo>
                  <a:pt x="719138" y="1345407"/>
                </a:lnTo>
                <a:lnTo>
                  <a:pt x="704321" y="1337469"/>
                </a:lnTo>
                <a:lnTo>
                  <a:pt x="688975" y="1330325"/>
                </a:lnTo>
                <a:lnTo>
                  <a:pt x="673629" y="1321594"/>
                </a:lnTo>
                <a:lnTo>
                  <a:pt x="658284" y="1313657"/>
                </a:lnTo>
                <a:lnTo>
                  <a:pt x="650875" y="1308894"/>
                </a:lnTo>
                <a:lnTo>
                  <a:pt x="643996" y="1304925"/>
                </a:lnTo>
                <a:lnTo>
                  <a:pt x="638175" y="1300163"/>
                </a:lnTo>
                <a:lnTo>
                  <a:pt x="632354" y="1294607"/>
                </a:lnTo>
                <a:lnTo>
                  <a:pt x="624417" y="1286669"/>
                </a:lnTo>
                <a:lnTo>
                  <a:pt x="619125" y="1279525"/>
                </a:lnTo>
                <a:lnTo>
                  <a:pt x="617009" y="1275557"/>
                </a:lnTo>
                <a:lnTo>
                  <a:pt x="615421" y="1270794"/>
                </a:lnTo>
                <a:lnTo>
                  <a:pt x="614892" y="1266825"/>
                </a:lnTo>
                <a:lnTo>
                  <a:pt x="614363" y="1262063"/>
                </a:lnTo>
                <a:lnTo>
                  <a:pt x="611188" y="1256507"/>
                </a:lnTo>
                <a:lnTo>
                  <a:pt x="605896" y="1246982"/>
                </a:lnTo>
                <a:lnTo>
                  <a:pt x="601663" y="1241425"/>
                </a:lnTo>
                <a:lnTo>
                  <a:pt x="597959" y="1236663"/>
                </a:lnTo>
                <a:lnTo>
                  <a:pt x="593725" y="1232694"/>
                </a:lnTo>
                <a:lnTo>
                  <a:pt x="588434" y="1228725"/>
                </a:lnTo>
                <a:lnTo>
                  <a:pt x="583142" y="1224757"/>
                </a:lnTo>
                <a:lnTo>
                  <a:pt x="577321" y="1222375"/>
                </a:lnTo>
                <a:lnTo>
                  <a:pt x="571500" y="1219200"/>
                </a:lnTo>
                <a:lnTo>
                  <a:pt x="565150" y="1216819"/>
                </a:lnTo>
                <a:lnTo>
                  <a:pt x="549804" y="1212850"/>
                </a:lnTo>
                <a:lnTo>
                  <a:pt x="531283" y="1209675"/>
                </a:lnTo>
                <a:lnTo>
                  <a:pt x="510117" y="1208088"/>
                </a:lnTo>
                <a:lnTo>
                  <a:pt x="484188" y="1207294"/>
                </a:lnTo>
                <a:lnTo>
                  <a:pt x="458788" y="1207294"/>
                </a:lnTo>
                <a:lnTo>
                  <a:pt x="431800" y="1208088"/>
                </a:lnTo>
                <a:lnTo>
                  <a:pt x="405342" y="1208882"/>
                </a:lnTo>
                <a:lnTo>
                  <a:pt x="378884" y="1208882"/>
                </a:lnTo>
                <a:lnTo>
                  <a:pt x="340254" y="1208882"/>
                </a:lnTo>
                <a:lnTo>
                  <a:pt x="305329" y="1206500"/>
                </a:lnTo>
                <a:lnTo>
                  <a:pt x="289454" y="1205707"/>
                </a:lnTo>
                <a:lnTo>
                  <a:pt x="274638" y="1203325"/>
                </a:lnTo>
                <a:lnTo>
                  <a:pt x="260350" y="1200944"/>
                </a:lnTo>
                <a:lnTo>
                  <a:pt x="247121" y="1197769"/>
                </a:lnTo>
                <a:lnTo>
                  <a:pt x="234421" y="1193800"/>
                </a:lnTo>
                <a:lnTo>
                  <a:pt x="222779" y="1190625"/>
                </a:lnTo>
                <a:lnTo>
                  <a:pt x="211667" y="1185863"/>
                </a:lnTo>
                <a:lnTo>
                  <a:pt x="201613" y="1181100"/>
                </a:lnTo>
                <a:lnTo>
                  <a:pt x="192088" y="1175544"/>
                </a:lnTo>
                <a:lnTo>
                  <a:pt x="183092" y="1169194"/>
                </a:lnTo>
                <a:lnTo>
                  <a:pt x="174625" y="1162844"/>
                </a:lnTo>
                <a:lnTo>
                  <a:pt x="166159" y="1154907"/>
                </a:lnTo>
                <a:lnTo>
                  <a:pt x="161396" y="1149350"/>
                </a:lnTo>
                <a:lnTo>
                  <a:pt x="156634" y="1143794"/>
                </a:lnTo>
                <a:lnTo>
                  <a:pt x="153988" y="1139825"/>
                </a:lnTo>
                <a:lnTo>
                  <a:pt x="152400" y="1135857"/>
                </a:lnTo>
                <a:lnTo>
                  <a:pt x="151871" y="1132682"/>
                </a:lnTo>
                <a:lnTo>
                  <a:pt x="152400" y="1128713"/>
                </a:lnTo>
                <a:lnTo>
                  <a:pt x="153988" y="1126332"/>
                </a:lnTo>
                <a:lnTo>
                  <a:pt x="156634" y="1123157"/>
                </a:lnTo>
                <a:lnTo>
                  <a:pt x="174625" y="1112044"/>
                </a:lnTo>
                <a:lnTo>
                  <a:pt x="203200" y="1095375"/>
                </a:lnTo>
                <a:lnTo>
                  <a:pt x="165629" y="1095375"/>
                </a:lnTo>
                <a:lnTo>
                  <a:pt x="140759" y="1096169"/>
                </a:lnTo>
                <a:lnTo>
                  <a:pt x="124354" y="1096963"/>
                </a:lnTo>
                <a:lnTo>
                  <a:pt x="114300" y="1096169"/>
                </a:lnTo>
                <a:lnTo>
                  <a:pt x="110067" y="1096169"/>
                </a:lnTo>
                <a:lnTo>
                  <a:pt x="106892" y="1095375"/>
                </a:lnTo>
                <a:lnTo>
                  <a:pt x="104246" y="1093788"/>
                </a:lnTo>
                <a:lnTo>
                  <a:pt x="100542" y="1091407"/>
                </a:lnTo>
                <a:lnTo>
                  <a:pt x="91546" y="1085057"/>
                </a:lnTo>
                <a:lnTo>
                  <a:pt x="77788" y="1077119"/>
                </a:lnTo>
                <a:lnTo>
                  <a:pt x="47625" y="1050132"/>
                </a:lnTo>
                <a:lnTo>
                  <a:pt x="41275" y="1042988"/>
                </a:lnTo>
                <a:lnTo>
                  <a:pt x="34396" y="1034257"/>
                </a:lnTo>
                <a:lnTo>
                  <a:pt x="26988" y="1024732"/>
                </a:lnTo>
                <a:lnTo>
                  <a:pt x="20638" y="1013619"/>
                </a:lnTo>
                <a:lnTo>
                  <a:pt x="13759" y="1001713"/>
                </a:lnTo>
                <a:lnTo>
                  <a:pt x="8996" y="989013"/>
                </a:lnTo>
                <a:lnTo>
                  <a:pt x="4233" y="977107"/>
                </a:lnTo>
                <a:lnTo>
                  <a:pt x="1588" y="964407"/>
                </a:lnTo>
                <a:lnTo>
                  <a:pt x="0" y="957263"/>
                </a:lnTo>
                <a:lnTo>
                  <a:pt x="0" y="951707"/>
                </a:lnTo>
                <a:lnTo>
                  <a:pt x="0" y="945357"/>
                </a:lnTo>
                <a:lnTo>
                  <a:pt x="529" y="939800"/>
                </a:lnTo>
                <a:lnTo>
                  <a:pt x="2117" y="934244"/>
                </a:lnTo>
                <a:lnTo>
                  <a:pt x="4233" y="928688"/>
                </a:lnTo>
                <a:lnTo>
                  <a:pt x="6350" y="923925"/>
                </a:lnTo>
                <a:lnTo>
                  <a:pt x="10054" y="918369"/>
                </a:lnTo>
                <a:lnTo>
                  <a:pt x="14817" y="913607"/>
                </a:lnTo>
                <a:lnTo>
                  <a:pt x="19579" y="910432"/>
                </a:lnTo>
                <a:lnTo>
                  <a:pt x="24871" y="906463"/>
                </a:lnTo>
                <a:lnTo>
                  <a:pt x="32279" y="902494"/>
                </a:lnTo>
                <a:lnTo>
                  <a:pt x="39688" y="900113"/>
                </a:lnTo>
                <a:lnTo>
                  <a:pt x="48154" y="896938"/>
                </a:lnTo>
                <a:lnTo>
                  <a:pt x="57679" y="895350"/>
                </a:lnTo>
                <a:lnTo>
                  <a:pt x="68263" y="892969"/>
                </a:lnTo>
                <a:lnTo>
                  <a:pt x="78317" y="892175"/>
                </a:lnTo>
                <a:lnTo>
                  <a:pt x="83609" y="891382"/>
                </a:lnTo>
                <a:lnTo>
                  <a:pt x="84138" y="891382"/>
                </a:lnTo>
                <a:lnTo>
                  <a:pt x="85196" y="891382"/>
                </a:lnTo>
                <a:lnTo>
                  <a:pt x="86254" y="891382"/>
                </a:lnTo>
                <a:lnTo>
                  <a:pt x="93134" y="891382"/>
                </a:lnTo>
                <a:lnTo>
                  <a:pt x="104775" y="890588"/>
                </a:lnTo>
                <a:lnTo>
                  <a:pt x="668867" y="881857"/>
                </a:lnTo>
                <a:lnTo>
                  <a:pt x="659342" y="873125"/>
                </a:lnTo>
                <a:lnTo>
                  <a:pt x="653521" y="867569"/>
                </a:lnTo>
                <a:lnTo>
                  <a:pt x="650875" y="862807"/>
                </a:lnTo>
                <a:lnTo>
                  <a:pt x="649817" y="859632"/>
                </a:lnTo>
                <a:lnTo>
                  <a:pt x="649288" y="855663"/>
                </a:lnTo>
                <a:lnTo>
                  <a:pt x="648758" y="852488"/>
                </a:lnTo>
                <a:lnTo>
                  <a:pt x="646113" y="844550"/>
                </a:lnTo>
                <a:lnTo>
                  <a:pt x="641879" y="834232"/>
                </a:lnTo>
                <a:lnTo>
                  <a:pt x="635529" y="820738"/>
                </a:lnTo>
                <a:lnTo>
                  <a:pt x="629709" y="809625"/>
                </a:lnTo>
                <a:lnTo>
                  <a:pt x="626004" y="799307"/>
                </a:lnTo>
                <a:lnTo>
                  <a:pt x="622829" y="790575"/>
                </a:lnTo>
                <a:lnTo>
                  <a:pt x="620713" y="784225"/>
                </a:lnTo>
                <a:lnTo>
                  <a:pt x="620184" y="777875"/>
                </a:lnTo>
                <a:lnTo>
                  <a:pt x="620184" y="772319"/>
                </a:lnTo>
                <a:lnTo>
                  <a:pt x="620184" y="766763"/>
                </a:lnTo>
                <a:lnTo>
                  <a:pt x="622829" y="754857"/>
                </a:lnTo>
                <a:lnTo>
                  <a:pt x="627063" y="740569"/>
                </a:lnTo>
                <a:lnTo>
                  <a:pt x="629709" y="731838"/>
                </a:lnTo>
                <a:lnTo>
                  <a:pt x="631825" y="721519"/>
                </a:lnTo>
                <a:lnTo>
                  <a:pt x="633942" y="710407"/>
                </a:lnTo>
                <a:lnTo>
                  <a:pt x="635529" y="696913"/>
                </a:lnTo>
                <a:lnTo>
                  <a:pt x="674158" y="696119"/>
                </a:lnTo>
                <a:lnTo>
                  <a:pt x="706438" y="693738"/>
                </a:lnTo>
                <a:lnTo>
                  <a:pt x="734483" y="692944"/>
                </a:lnTo>
                <a:lnTo>
                  <a:pt x="759354" y="691356"/>
                </a:lnTo>
                <a:lnTo>
                  <a:pt x="782638" y="690563"/>
                </a:lnTo>
                <a:lnTo>
                  <a:pt x="806979" y="691356"/>
                </a:lnTo>
                <a:lnTo>
                  <a:pt x="832380" y="692150"/>
                </a:lnTo>
                <a:lnTo>
                  <a:pt x="862542" y="694531"/>
                </a:lnTo>
                <a:lnTo>
                  <a:pt x="867833" y="696119"/>
                </a:lnTo>
                <a:lnTo>
                  <a:pt x="870480" y="696913"/>
                </a:lnTo>
                <a:lnTo>
                  <a:pt x="881063" y="697706"/>
                </a:lnTo>
                <a:lnTo>
                  <a:pt x="910167" y="700088"/>
                </a:lnTo>
                <a:lnTo>
                  <a:pt x="923396" y="700088"/>
                </a:lnTo>
                <a:lnTo>
                  <a:pt x="937154" y="701675"/>
                </a:lnTo>
                <a:lnTo>
                  <a:pt x="952500" y="702469"/>
                </a:lnTo>
                <a:lnTo>
                  <a:pt x="967846" y="702469"/>
                </a:lnTo>
                <a:lnTo>
                  <a:pt x="984250" y="702469"/>
                </a:lnTo>
                <a:lnTo>
                  <a:pt x="999596" y="703263"/>
                </a:lnTo>
                <a:lnTo>
                  <a:pt x="1014413" y="703263"/>
                </a:lnTo>
                <a:lnTo>
                  <a:pt x="1027642" y="704057"/>
                </a:lnTo>
                <a:lnTo>
                  <a:pt x="1058334" y="703263"/>
                </a:lnTo>
                <a:lnTo>
                  <a:pt x="1101196" y="702469"/>
                </a:lnTo>
                <a:lnTo>
                  <a:pt x="1151996" y="699294"/>
                </a:lnTo>
                <a:lnTo>
                  <a:pt x="1206500" y="696119"/>
                </a:lnTo>
                <a:lnTo>
                  <a:pt x="1261004" y="691356"/>
                </a:lnTo>
                <a:lnTo>
                  <a:pt x="1311804" y="686594"/>
                </a:lnTo>
                <a:lnTo>
                  <a:pt x="1334559" y="683419"/>
                </a:lnTo>
                <a:lnTo>
                  <a:pt x="1355196" y="681038"/>
                </a:lnTo>
                <a:lnTo>
                  <a:pt x="1372659" y="677863"/>
                </a:lnTo>
                <a:lnTo>
                  <a:pt x="1386417" y="675481"/>
                </a:lnTo>
                <a:lnTo>
                  <a:pt x="1395413" y="681832"/>
                </a:lnTo>
                <a:lnTo>
                  <a:pt x="1394354" y="681832"/>
                </a:lnTo>
                <a:lnTo>
                  <a:pt x="1391709" y="682625"/>
                </a:lnTo>
                <a:lnTo>
                  <a:pt x="1388004" y="686594"/>
                </a:lnTo>
                <a:lnTo>
                  <a:pt x="1383771" y="692944"/>
                </a:lnTo>
                <a:lnTo>
                  <a:pt x="1381125" y="693738"/>
                </a:lnTo>
                <a:lnTo>
                  <a:pt x="1374246" y="693738"/>
                </a:lnTo>
                <a:lnTo>
                  <a:pt x="1365250" y="694531"/>
                </a:lnTo>
                <a:lnTo>
                  <a:pt x="1357313" y="696119"/>
                </a:lnTo>
                <a:lnTo>
                  <a:pt x="1354138" y="696913"/>
                </a:lnTo>
                <a:lnTo>
                  <a:pt x="1352021" y="697706"/>
                </a:lnTo>
                <a:lnTo>
                  <a:pt x="1351492" y="698500"/>
                </a:lnTo>
                <a:lnTo>
                  <a:pt x="1350434" y="698500"/>
                </a:lnTo>
                <a:lnTo>
                  <a:pt x="1351492" y="699294"/>
                </a:lnTo>
                <a:lnTo>
                  <a:pt x="1351492" y="700088"/>
                </a:lnTo>
                <a:lnTo>
                  <a:pt x="1353609" y="701675"/>
                </a:lnTo>
                <a:lnTo>
                  <a:pt x="1358900" y="703263"/>
                </a:lnTo>
                <a:lnTo>
                  <a:pt x="1365250" y="704850"/>
                </a:lnTo>
                <a:lnTo>
                  <a:pt x="1374775" y="707231"/>
                </a:lnTo>
                <a:lnTo>
                  <a:pt x="1376363" y="707231"/>
                </a:lnTo>
                <a:lnTo>
                  <a:pt x="1376363" y="708025"/>
                </a:lnTo>
                <a:lnTo>
                  <a:pt x="1375304" y="708819"/>
                </a:lnTo>
                <a:lnTo>
                  <a:pt x="1374246" y="709613"/>
                </a:lnTo>
                <a:lnTo>
                  <a:pt x="1371071" y="711994"/>
                </a:lnTo>
                <a:lnTo>
                  <a:pt x="1368954" y="714375"/>
                </a:lnTo>
                <a:lnTo>
                  <a:pt x="1406525" y="709613"/>
                </a:lnTo>
                <a:lnTo>
                  <a:pt x="1424517" y="708025"/>
                </a:lnTo>
                <a:lnTo>
                  <a:pt x="1427012" y="707685"/>
                </a:lnTo>
                <a:lnTo>
                  <a:pt x="1426104" y="708025"/>
                </a:lnTo>
                <a:lnTo>
                  <a:pt x="1424517" y="708819"/>
                </a:lnTo>
                <a:lnTo>
                  <a:pt x="1424517" y="709613"/>
                </a:lnTo>
                <a:lnTo>
                  <a:pt x="1424517" y="710407"/>
                </a:lnTo>
                <a:lnTo>
                  <a:pt x="1426104" y="711994"/>
                </a:lnTo>
                <a:lnTo>
                  <a:pt x="1429809" y="712788"/>
                </a:lnTo>
                <a:lnTo>
                  <a:pt x="1437217" y="714375"/>
                </a:lnTo>
                <a:lnTo>
                  <a:pt x="1448859" y="715169"/>
                </a:lnTo>
                <a:lnTo>
                  <a:pt x="1464204" y="717550"/>
                </a:lnTo>
                <a:lnTo>
                  <a:pt x="1764771" y="698500"/>
                </a:lnTo>
                <a:lnTo>
                  <a:pt x="1728259" y="687388"/>
                </a:lnTo>
                <a:lnTo>
                  <a:pt x="1701800" y="681038"/>
                </a:lnTo>
                <a:lnTo>
                  <a:pt x="1683809" y="677069"/>
                </a:lnTo>
                <a:lnTo>
                  <a:pt x="1669521" y="675481"/>
                </a:lnTo>
                <a:lnTo>
                  <a:pt x="1655234" y="674688"/>
                </a:lnTo>
                <a:lnTo>
                  <a:pt x="1639359" y="673100"/>
                </a:lnTo>
                <a:lnTo>
                  <a:pt x="1616075" y="671513"/>
                </a:lnTo>
                <a:lnTo>
                  <a:pt x="1582209" y="669131"/>
                </a:lnTo>
                <a:lnTo>
                  <a:pt x="1578504" y="667544"/>
                </a:lnTo>
                <a:lnTo>
                  <a:pt x="1574800" y="666750"/>
                </a:lnTo>
                <a:lnTo>
                  <a:pt x="1553634" y="664369"/>
                </a:lnTo>
                <a:lnTo>
                  <a:pt x="1527175" y="661194"/>
                </a:lnTo>
                <a:lnTo>
                  <a:pt x="1497013" y="658813"/>
                </a:lnTo>
                <a:lnTo>
                  <a:pt x="1462617" y="656431"/>
                </a:lnTo>
                <a:lnTo>
                  <a:pt x="1426104" y="654050"/>
                </a:lnTo>
                <a:lnTo>
                  <a:pt x="1387475" y="651669"/>
                </a:lnTo>
                <a:lnTo>
                  <a:pt x="1346729" y="650081"/>
                </a:lnTo>
                <a:lnTo>
                  <a:pt x="1306513" y="648494"/>
                </a:lnTo>
                <a:lnTo>
                  <a:pt x="1265767" y="646113"/>
                </a:lnTo>
                <a:lnTo>
                  <a:pt x="1226079" y="645319"/>
                </a:lnTo>
                <a:lnTo>
                  <a:pt x="1187979" y="643732"/>
                </a:lnTo>
                <a:lnTo>
                  <a:pt x="1152525" y="642938"/>
                </a:lnTo>
                <a:lnTo>
                  <a:pt x="1120246" y="642144"/>
                </a:lnTo>
                <a:lnTo>
                  <a:pt x="1091671" y="640556"/>
                </a:lnTo>
                <a:lnTo>
                  <a:pt x="1068388" y="640556"/>
                </a:lnTo>
                <a:lnTo>
                  <a:pt x="1050396" y="640556"/>
                </a:lnTo>
                <a:lnTo>
                  <a:pt x="891646" y="640556"/>
                </a:lnTo>
                <a:lnTo>
                  <a:pt x="759354" y="640556"/>
                </a:lnTo>
                <a:lnTo>
                  <a:pt x="650875" y="639763"/>
                </a:lnTo>
                <a:lnTo>
                  <a:pt x="561975" y="638969"/>
                </a:lnTo>
                <a:lnTo>
                  <a:pt x="492654" y="637382"/>
                </a:lnTo>
                <a:lnTo>
                  <a:pt x="438150" y="634206"/>
                </a:lnTo>
                <a:lnTo>
                  <a:pt x="415396" y="632619"/>
                </a:lnTo>
                <a:lnTo>
                  <a:pt x="396346" y="630238"/>
                </a:lnTo>
                <a:lnTo>
                  <a:pt x="380471" y="628650"/>
                </a:lnTo>
                <a:lnTo>
                  <a:pt x="365654" y="627063"/>
                </a:lnTo>
                <a:lnTo>
                  <a:pt x="353484" y="623888"/>
                </a:lnTo>
                <a:lnTo>
                  <a:pt x="342900" y="621507"/>
                </a:lnTo>
                <a:lnTo>
                  <a:pt x="333375" y="618331"/>
                </a:lnTo>
                <a:lnTo>
                  <a:pt x="325438" y="615950"/>
                </a:lnTo>
                <a:lnTo>
                  <a:pt x="310092" y="608013"/>
                </a:lnTo>
                <a:lnTo>
                  <a:pt x="295275" y="600869"/>
                </a:lnTo>
                <a:lnTo>
                  <a:pt x="278342" y="591344"/>
                </a:lnTo>
                <a:lnTo>
                  <a:pt x="255588" y="581025"/>
                </a:lnTo>
                <a:lnTo>
                  <a:pt x="242359" y="575469"/>
                </a:lnTo>
                <a:lnTo>
                  <a:pt x="226484" y="569913"/>
                </a:lnTo>
                <a:lnTo>
                  <a:pt x="207434" y="563563"/>
                </a:lnTo>
                <a:lnTo>
                  <a:pt x="186267" y="557213"/>
                </a:lnTo>
                <a:lnTo>
                  <a:pt x="188913" y="542132"/>
                </a:lnTo>
                <a:lnTo>
                  <a:pt x="190500" y="534988"/>
                </a:lnTo>
                <a:lnTo>
                  <a:pt x="191029" y="531813"/>
                </a:lnTo>
                <a:lnTo>
                  <a:pt x="192088" y="531019"/>
                </a:lnTo>
                <a:lnTo>
                  <a:pt x="192617" y="530225"/>
                </a:lnTo>
                <a:lnTo>
                  <a:pt x="193675" y="530225"/>
                </a:lnTo>
                <a:lnTo>
                  <a:pt x="194734" y="531019"/>
                </a:lnTo>
                <a:lnTo>
                  <a:pt x="197379" y="531813"/>
                </a:lnTo>
                <a:lnTo>
                  <a:pt x="198438" y="531813"/>
                </a:lnTo>
                <a:lnTo>
                  <a:pt x="200025" y="531019"/>
                </a:lnTo>
                <a:lnTo>
                  <a:pt x="202142" y="530225"/>
                </a:lnTo>
                <a:lnTo>
                  <a:pt x="204259" y="527050"/>
                </a:lnTo>
                <a:lnTo>
                  <a:pt x="217488" y="514350"/>
                </a:lnTo>
                <a:lnTo>
                  <a:pt x="220663" y="511969"/>
                </a:lnTo>
                <a:lnTo>
                  <a:pt x="222779" y="511175"/>
                </a:lnTo>
                <a:lnTo>
                  <a:pt x="223308" y="509588"/>
                </a:lnTo>
                <a:lnTo>
                  <a:pt x="224367" y="508000"/>
                </a:lnTo>
                <a:lnTo>
                  <a:pt x="139171" y="488950"/>
                </a:lnTo>
                <a:lnTo>
                  <a:pt x="152929" y="483394"/>
                </a:lnTo>
                <a:lnTo>
                  <a:pt x="161396" y="478631"/>
                </a:lnTo>
                <a:lnTo>
                  <a:pt x="161396" y="477044"/>
                </a:lnTo>
                <a:lnTo>
                  <a:pt x="161396" y="473869"/>
                </a:lnTo>
                <a:lnTo>
                  <a:pt x="159808" y="470694"/>
                </a:lnTo>
                <a:lnTo>
                  <a:pt x="157692" y="465931"/>
                </a:lnTo>
                <a:lnTo>
                  <a:pt x="149754" y="451644"/>
                </a:lnTo>
                <a:lnTo>
                  <a:pt x="136525" y="431007"/>
                </a:lnTo>
                <a:lnTo>
                  <a:pt x="127000" y="418307"/>
                </a:lnTo>
                <a:lnTo>
                  <a:pt x="121709" y="411163"/>
                </a:lnTo>
                <a:lnTo>
                  <a:pt x="120121" y="407988"/>
                </a:lnTo>
                <a:lnTo>
                  <a:pt x="119592" y="407194"/>
                </a:lnTo>
                <a:lnTo>
                  <a:pt x="118534" y="404813"/>
                </a:lnTo>
                <a:lnTo>
                  <a:pt x="119592" y="404019"/>
                </a:lnTo>
                <a:lnTo>
                  <a:pt x="121709" y="402432"/>
                </a:lnTo>
                <a:lnTo>
                  <a:pt x="124354" y="397669"/>
                </a:lnTo>
                <a:lnTo>
                  <a:pt x="127000" y="393700"/>
                </a:lnTo>
                <a:lnTo>
                  <a:pt x="129117" y="388144"/>
                </a:lnTo>
                <a:lnTo>
                  <a:pt x="130704" y="381794"/>
                </a:lnTo>
                <a:lnTo>
                  <a:pt x="132821" y="372269"/>
                </a:lnTo>
                <a:lnTo>
                  <a:pt x="463021" y="355600"/>
                </a:lnTo>
                <a:lnTo>
                  <a:pt x="503238" y="354013"/>
                </a:lnTo>
                <a:lnTo>
                  <a:pt x="535517" y="350838"/>
                </a:lnTo>
                <a:lnTo>
                  <a:pt x="560388" y="349250"/>
                </a:lnTo>
                <a:lnTo>
                  <a:pt x="579438" y="347663"/>
                </a:lnTo>
                <a:lnTo>
                  <a:pt x="594254" y="346869"/>
                </a:lnTo>
                <a:lnTo>
                  <a:pt x="604838" y="345281"/>
                </a:lnTo>
                <a:lnTo>
                  <a:pt x="611717" y="345281"/>
                </a:lnTo>
                <a:lnTo>
                  <a:pt x="617538" y="346869"/>
                </a:lnTo>
                <a:lnTo>
                  <a:pt x="622300" y="347663"/>
                </a:lnTo>
                <a:lnTo>
                  <a:pt x="627063" y="349250"/>
                </a:lnTo>
                <a:lnTo>
                  <a:pt x="633413" y="352425"/>
                </a:lnTo>
                <a:lnTo>
                  <a:pt x="641879" y="356394"/>
                </a:lnTo>
                <a:lnTo>
                  <a:pt x="652992" y="361156"/>
                </a:lnTo>
                <a:lnTo>
                  <a:pt x="668867" y="366713"/>
                </a:lnTo>
                <a:lnTo>
                  <a:pt x="689504" y="374650"/>
                </a:lnTo>
                <a:lnTo>
                  <a:pt x="717550" y="382588"/>
                </a:lnTo>
                <a:lnTo>
                  <a:pt x="735013" y="372269"/>
                </a:lnTo>
                <a:lnTo>
                  <a:pt x="750358" y="364331"/>
                </a:lnTo>
                <a:lnTo>
                  <a:pt x="764117" y="357981"/>
                </a:lnTo>
                <a:lnTo>
                  <a:pt x="778934" y="352425"/>
                </a:lnTo>
                <a:lnTo>
                  <a:pt x="787930" y="349250"/>
                </a:lnTo>
                <a:lnTo>
                  <a:pt x="796396" y="347663"/>
                </a:lnTo>
                <a:lnTo>
                  <a:pt x="806979" y="345281"/>
                </a:lnTo>
                <a:lnTo>
                  <a:pt x="818621" y="344488"/>
                </a:lnTo>
                <a:lnTo>
                  <a:pt x="845608" y="342106"/>
                </a:lnTo>
                <a:lnTo>
                  <a:pt x="881592" y="341313"/>
                </a:lnTo>
                <a:lnTo>
                  <a:pt x="863071" y="369888"/>
                </a:lnTo>
                <a:lnTo>
                  <a:pt x="897467" y="366713"/>
                </a:lnTo>
                <a:lnTo>
                  <a:pt x="921809" y="365125"/>
                </a:lnTo>
                <a:lnTo>
                  <a:pt x="940330" y="365125"/>
                </a:lnTo>
                <a:lnTo>
                  <a:pt x="955675" y="365919"/>
                </a:lnTo>
                <a:lnTo>
                  <a:pt x="970492" y="365919"/>
                </a:lnTo>
                <a:lnTo>
                  <a:pt x="989542" y="365125"/>
                </a:lnTo>
                <a:lnTo>
                  <a:pt x="1014413" y="363538"/>
                </a:lnTo>
                <a:lnTo>
                  <a:pt x="1049338" y="357981"/>
                </a:lnTo>
                <a:lnTo>
                  <a:pt x="1087438" y="353219"/>
                </a:lnTo>
                <a:lnTo>
                  <a:pt x="1130829" y="349250"/>
                </a:lnTo>
                <a:lnTo>
                  <a:pt x="1178454" y="345281"/>
                </a:lnTo>
                <a:lnTo>
                  <a:pt x="1227667" y="342900"/>
                </a:lnTo>
                <a:lnTo>
                  <a:pt x="1276350" y="342106"/>
                </a:lnTo>
                <a:lnTo>
                  <a:pt x="1323975" y="342106"/>
                </a:lnTo>
                <a:lnTo>
                  <a:pt x="1368425" y="342900"/>
                </a:lnTo>
                <a:lnTo>
                  <a:pt x="1406525" y="344488"/>
                </a:lnTo>
                <a:lnTo>
                  <a:pt x="1416579" y="345281"/>
                </a:lnTo>
                <a:lnTo>
                  <a:pt x="1425575" y="347663"/>
                </a:lnTo>
                <a:lnTo>
                  <a:pt x="1433513" y="349250"/>
                </a:lnTo>
                <a:lnTo>
                  <a:pt x="1439863" y="350838"/>
                </a:lnTo>
                <a:lnTo>
                  <a:pt x="1450975" y="355600"/>
                </a:lnTo>
                <a:lnTo>
                  <a:pt x="1462088" y="360363"/>
                </a:lnTo>
                <a:lnTo>
                  <a:pt x="1473200" y="365919"/>
                </a:lnTo>
                <a:lnTo>
                  <a:pt x="1487488" y="370681"/>
                </a:lnTo>
                <a:lnTo>
                  <a:pt x="1496484" y="373856"/>
                </a:lnTo>
                <a:lnTo>
                  <a:pt x="1506538" y="375444"/>
                </a:lnTo>
                <a:lnTo>
                  <a:pt x="1518179" y="377031"/>
                </a:lnTo>
                <a:lnTo>
                  <a:pt x="1532467" y="379413"/>
                </a:lnTo>
                <a:lnTo>
                  <a:pt x="1538817" y="350838"/>
                </a:lnTo>
                <a:lnTo>
                  <a:pt x="1542521" y="346869"/>
                </a:lnTo>
                <a:lnTo>
                  <a:pt x="1547813" y="343694"/>
                </a:lnTo>
                <a:lnTo>
                  <a:pt x="1553104" y="341313"/>
                </a:lnTo>
                <a:lnTo>
                  <a:pt x="1558925" y="338931"/>
                </a:lnTo>
                <a:lnTo>
                  <a:pt x="1572684" y="337344"/>
                </a:lnTo>
                <a:lnTo>
                  <a:pt x="1588029" y="336550"/>
                </a:lnTo>
                <a:lnTo>
                  <a:pt x="1605492" y="336550"/>
                </a:lnTo>
                <a:lnTo>
                  <a:pt x="1622954" y="336550"/>
                </a:lnTo>
                <a:lnTo>
                  <a:pt x="1642534" y="334169"/>
                </a:lnTo>
                <a:lnTo>
                  <a:pt x="1660525" y="331788"/>
                </a:lnTo>
                <a:lnTo>
                  <a:pt x="1675342" y="327819"/>
                </a:lnTo>
                <a:lnTo>
                  <a:pt x="1680634" y="325438"/>
                </a:lnTo>
                <a:lnTo>
                  <a:pt x="1679575" y="323056"/>
                </a:lnTo>
                <a:lnTo>
                  <a:pt x="1677459" y="323056"/>
                </a:lnTo>
                <a:lnTo>
                  <a:pt x="1677988" y="322263"/>
                </a:lnTo>
                <a:lnTo>
                  <a:pt x="1684867" y="321469"/>
                </a:lnTo>
                <a:lnTo>
                  <a:pt x="1702329" y="319881"/>
                </a:lnTo>
                <a:lnTo>
                  <a:pt x="1734079" y="315913"/>
                </a:lnTo>
                <a:lnTo>
                  <a:pt x="1757892" y="313531"/>
                </a:lnTo>
                <a:lnTo>
                  <a:pt x="1778529" y="313531"/>
                </a:lnTo>
                <a:lnTo>
                  <a:pt x="1799167" y="315913"/>
                </a:lnTo>
                <a:lnTo>
                  <a:pt x="1818746" y="317500"/>
                </a:lnTo>
                <a:lnTo>
                  <a:pt x="1839913" y="320675"/>
                </a:lnTo>
                <a:lnTo>
                  <a:pt x="1864254" y="322263"/>
                </a:lnTo>
                <a:lnTo>
                  <a:pt x="1892829" y="323850"/>
                </a:lnTo>
                <a:lnTo>
                  <a:pt x="1925638" y="323850"/>
                </a:lnTo>
                <a:lnTo>
                  <a:pt x="1924579" y="318294"/>
                </a:lnTo>
                <a:lnTo>
                  <a:pt x="1922992" y="311944"/>
                </a:lnTo>
                <a:lnTo>
                  <a:pt x="1919817" y="305594"/>
                </a:lnTo>
                <a:lnTo>
                  <a:pt x="1917171" y="298450"/>
                </a:lnTo>
                <a:lnTo>
                  <a:pt x="1909234" y="283369"/>
                </a:lnTo>
                <a:lnTo>
                  <a:pt x="1898650" y="266700"/>
                </a:lnTo>
                <a:lnTo>
                  <a:pt x="1875896" y="231775"/>
                </a:lnTo>
                <a:lnTo>
                  <a:pt x="1853142" y="195263"/>
                </a:lnTo>
                <a:lnTo>
                  <a:pt x="1843088" y="177006"/>
                </a:lnTo>
                <a:lnTo>
                  <a:pt x="1834092" y="160338"/>
                </a:lnTo>
                <a:lnTo>
                  <a:pt x="1830388" y="150813"/>
                </a:lnTo>
                <a:lnTo>
                  <a:pt x="1827742" y="143669"/>
                </a:lnTo>
                <a:lnTo>
                  <a:pt x="1825625" y="134938"/>
                </a:lnTo>
                <a:lnTo>
                  <a:pt x="1824038" y="127794"/>
                </a:lnTo>
                <a:lnTo>
                  <a:pt x="1823509" y="119856"/>
                </a:lnTo>
                <a:lnTo>
                  <a:pt x="1823509" y="112713"/>
                </a:lnTo>
                <a:lnTo>
                  <a:pt x="1824038" y="106363"/>
                </a:lnTo>
                <a:lnTo>
                  <a:pt x="1826154" y="100806"/>
                </a:lnTo>
                <a:lnTo>
                  <a:pt x="1829329" y="95250"/>
                </a:lnTo>
                <a:lnTo>
                  <a:pt x="1833563" y="89694"/>
                </a:lnTo>
                <a:lnTo>
                  <a:pt x="1838854" y="84931"/>
                </a:lnTo>
                <a:lnTo>
                  <a:pt x="1845204" y="80963"/>
                </a:lnTo>
                <a:lnTo>
                  <a:pt x="1860021" y="78581"/>
                </a:lnTo>
                <a:lnTo>
                  <a:pt x="1882775" y="76200"/>
                </a:lnTo>
                <a:lnTo>
                  <a:pt x="1911879" y="73819"/>
                </a:lnTo>
                <a:lnTo>
                  <a:pt x="1947863" y="70644"/>
                </a:lnTo>
                <a:lnTo>
                  <a:pt x="1988079" y="68263"/>
                </a:lnTo>
                <a:lnTo>
                  <a:pt x="2031471" y="65881"/>
                </a:lnTo>
                <a:lnTo>
                  <a:pt x="2078567" y="63500"/>
                </a:lnTo>
                <a:lnTo>
                  <a:pt x="2126192" y="61119"/>
                </a:lnTo>
                <a:lnTo>
                  <a:pt x="2173817" y="59531"/>
                </a:lnTo>
                <a:lnTo>
                  <a:pt x="2220384" y="58738"/>
                </a:lnTo>
                <a:lnTo>
                  <a:pt x="2265363" y="57150"/>
                </a:lnTo>
                <a:lnTo>
                  <a:pt x="2307167" y="57150"/>
                </a:lnTo>
                <a:lnTo>
                  <a:pt x="2344209" y="55563"/>
                </a:lnTo>
                <a:lnTo>
                  <a:pt x="2375959" y="55563"/>
                </a:lnTo>
                <a:lnTo>
                  <a:pt x="2400830" y="57150"/>
                </a:lnTo>
                <a:lnTo>
                  <a:pt x="2418292" y="57944"/>
                </a:lnTo>
                <a:lnTo>
                  <a:pt x="2430992" y="59531"/>
                </a:lnTo>
                <a:lnTo>
                  <a:pt x="2440517" y="61119"/>
                </a:lnTo>
                <a:lnTo>
                  <a:pt x="2446867" y="63500"/>
                </a:lnTo>
                <a:lnTo>
                  <a:pt x="2451100" y="64294"/>
                </a:lnTo>
                <a:lnTo>
                  <a:pt x="2454805" y="66675"/>
                </a:lnTo>
                <a:lnTo>
                  <a:pt x="2456921" y="69056"/>
                </a:lnTo>
                <a:lnTo>
                  <a:pt x="2460625" y="69056"/>
                </a:lnTo>
                <a:lnTo>
                  <a:pt x="2471738" y="68263"/>
                </a:lnTo>
                <a:lnTo>
                  <a:pt x="2494492" y="65088"/>
                </a:lnTo>
                <a:lnTo>
                  <a:pt x="2532592" y="60325"/>
                </a:lnTo>
                <a:lnTo>
                  <a:pt x="2578100" y="55563"/>
                </a:lnTo>
                <a:lnTo>
                  <a:pt x="2619905" y="53181"/>
                </a:lnTo>
                <a:lnTo>
                  <a:pt x="2658005" y="51594"/>
                </a:lnTo>
                <a:lnTo>
                  <a:pt x="2692930" y="51594"/>
                </a:lnTo>
                <a:lnTo>
                  <a:pt x="2726267" y="52388"/>
                </a:lnTo>
                <a:lnTo>
                  <a:pt x="2757488" y="53181"/>
                </a:lnTo>
                <a:lnTo>
                  <a:pt x="2787650" y="54769"/>
                </a:lnTo>
                <a:lnTo>
                  <a:pt x="2818342" y="57150"/>
                </a:lnTo>
                <a:lnTo>
                  <a:pt x="2848505" y="58738"/>
                </a:lnTo>
                <a:lnTo>
                  <a:pt x="2880783" y="60325"/>
                </a:lnTo>
                <a:lnTo>
                  <a:pt x="2913592" y="61119"/>
                </a:lnTo>
                <a:lnTo>
                  <a:pt x="2949575" y="61119"/>
                </a:lnTo>
                <a:lnTo>
                  <a:pt x="2988733" y="60325"/>
                </a:lnTo>
                <a:lnTo>
                  <a:pt x="3031067" y="58738"/>
                </a:lnTo>
                <a:lnTo>
                  <a:pt x="3077105" y="54769"/>
                </a:lnTo>
                <a:lnTo>
                  <a:pt x="3128434" y="48419"/>
                </a:lnTo>
                <a:lnTo>
                  <a:pt x="3179763" y="42863"/>
                </a:lnTo>
                <a:lnTo>
                  <a:pt x="3227917" y="38100"/>
                </a:lnTo>
                <a:lnTo>
                  <a:pt x="3272896" y="34131"/>
                </a:lnTo>
                <a:lnTo>
                  <a:pt x="3313642" y="32544"/>
                </a:lnTo>
                <a:lnTo>
                  <a:pt x="3351742" y="30956"/>
                </a:lnTo>
                <a:lnTo>
                  <a:pt x="3387196" y="30163"/>
                </a:lnTo>
                <a:lnTo>
                  <a:pt x="3418417" y="30163"/>
                </a:lnTo>
                <a:lnTo>
                  <a:pt x="3448050" y="30956"/>
                </a:lnTo>
                <a:lnTo>
                  <a:pt x="3498321" y="32544"/>
                </a:lnTo>
                <a:lnTo>
                  <a:pt x="3539596" y="35719"/>
                </a:lnTo>
                <a:lnTo>
                  <a:pt x="3570288" y="38100"/>
                </a:lnTo>
                <a:lnTo>
                  <a:pt x="3593571" y="38100"/>
                </a:lnTo>
                <a:lnTo>
                  <a:pt x="3754438" y="25400"/>
                </a:lnTo>
                <a:lnTo>
                  <a:pt x="3793067" y="22225"/>
                </a:lnTo>
                <a:lnTo>
                  <a:pt x="3823230" y="21431"/>
                </a:lnTo>
                <a:lnTo>
                  <a:pt x="3845983" y="20638"/>
                </a:lnTo>
                <a:lnTo>
                  <a:pt x="3863446" y="21431"/>
                </a:lnTo>
                <a:lnTo>
                  <a:pt x="3878792" y="22225"/>
                </a:lnTo>
                <a:lnTo>
                  <a:pt x="3892550" y="23019"/>
                </a:lnTo>
                <a:lnTo>
                  <a:pt x="3908425" y="26194"/>
                </a:lnTo>
                <a:lnTo>
                  <a:pt x="3926417" y="28575"/>
                </a:lnTo>
                <a:lnTo>
                  <a:pt x="3941233" y="30163"/>
                </a:lnTo>
                <a:lnTo>
                  <a:pt x="3956050" y="30163"/>
                </a:lnTo>
                <a:lnTo>
                  <a:pt x="3971925" y="27781"/>
                </a:lnTo>
                <a:lnTo>
                  <a:pt x="3987800" y="26194"/>
                </a:lnTo>
                <a:lnTo>
                  <a:pt x="4006321" y="24606"/>
                </a:lnTo>
                <a:lnTo>
                  <a:pt x="4026429" y="22225"/>
                </a:lnTo>
                <a:lnTo>
                  <a:pt x="4048125" y="20638"/>
                </a:lnTo>
                <a:lnTo>
                  <a:pt x="4072996" y="19844"/>
                </a:lnTo>
                <a:lnTo>
                  <a:pt x="4112683" y="19844"/>
                </a:lnTo>
                <a:lnTo>
                  <a:pt x="4158192" y="22225"/>
                </a:lnTo>
                <a:lnTo>
                  <a:pt x="4208463" y="26194"/>
                </a:lnTo>
                <a:lnTo>
                  <a:pt x="4261909" y="30163"/>
                </a:lnTo>
                <a:lnTo>
                  <a:pt x="4316942" y="33338"/>
                </a:lnTo>
                <a:lnTo>
                  <a:pt x="4373034" y="37306"/>
                </a:lnTo>
                <a:lnTo>
                  <a:pt x="4426479" y="38894"/>
                </a:lnTo>
                <a:lnTo>
                  <a:pt x="4477809" y="38894"/>
                </a:lnTo>
                <a:lnTo>
                  <a:pt x="4512204" y="38100"/>
                </a:lnTo>
                <a:lnTo>
                  <a:pt x="4544484" y="35719"/>
                </a:lnTo>
                <a:lnTo>
                  <a:pt x="4574117" y="32544"/>
                </a:lnTo>
                <a:lnTo>
                  <a:pt x="4604279" y="30163"/>
                </a:lnTo>
                <a:lnTo>
                  <a:pt x="4634971" y="26988"/>
                </a:lnTo>
                <a:lnTo>
                  <a:pt x="4667250" y="25400"/>
                </a:lnTo>
                <a:lnTo>
                  <a:pt x="4685242" y="25400"/>
                </a:lnTo>
                <a:lnTo>
                  <a:pt x="4704292" y="25400"/>
                </a:lnTo>
                <a:lnTo>
                  <a:pt x="4723342" y="25400"/>
                </a:lnTo>
                <a:lnTo>
                  <a:pt x="4744509" y="26988"/>
                </a:lnTo>
                <a:lnTo>
                  <a:pt x="4777317" y="30163"/>
                </a:lnTo>
                <a:lnTo>
                  <a:pt x="4795838" y="32544"/>
                </a:lnTo>
                <a:lnTo>
                  <a:pt x="4804304" y="35719"/>
                </a:lnTo>
                <a:lnTo>
                  <a:pt x="4810125" y="38100"/>
                </a:lnTo>
                <a:lnTo>
                  <a:pt x="4817004" y="39688"/>
                </a:lnTo>
                <a:lnTo>
                  <a:pt x="4830234" y="42069"/>
                </a:lnTo>
                <a:lnTo>
                  <a:pt x="4855104" y="42863"/>
                </a:lnTo>
                <a:lnTo>
                  <a:pt x="4896909" y="42863"/>
                </a:lnTo>
                <a:lnTo>
                  <a:pt x="4891088" y="54769"/>
                </a:lnTo>
                <a:lnTo>
                  <a:pt x="4886325" y="65088"/>
                </a:lnTo>
                <a:lnTo>
                  <a:pt x="4885796" y="74613"/>
                </a:lnTo>
                <a:lnTo>
                  <a:pt x="4886325" y="76200"/>
                </a:lnTo>
                <a:lnTo>
                  <a:pt x="4887384" y="76200"/>
                </a:lnTo>
                <a:lnTo>
                  <a:pt x="4890029" y="76994"/>
                </a:lnTo>
                <a:lnTo>
                  <a:pt x="4893734" y="79375"/>
                </a:lnTo>
                <a:lnTo>
                  <a:pt x="4898496" y="81756"/>
                </a:lnTo>
                <a:lnTo>
                  <a:pt x="4929717" y="80963"/>
                </a:lnTo>
                <a:lnTo>
                  <a:pt x="4954588" y="79375"/>
                </a:lnTo>
                <a:lnTo>
                  <a:pt x="4973109" y="78581"/>
                </a:lnTo>
                <a:lnTo>
                  <a:pt x="4986338" y="76200"/>
                </a:lnTo>
                <a:lnTo>
                  <a:pt x="4994804" y="74613"/>
                </a:lnTo>
                <a:lnTo>
                  <a:pt x="4998509" y="71438"/>
                </a:lnTo>
                <a:lnTo>
                  <a:pt x="4999567" y="70644"/>
                </a:lnTo>
                <a:lnTo>
                  <a:pt x="4999567" y="69850"/>
                </a:lnTo>
                <a:lnTo>
                  <a:pt x="4998509" y="68263"/>
                </a:lnTo>
                <a:lnTo>
                  <a:pt x="4996921" y="66675"/>
                </a:lnTo>
                <a:lnTo>
                  <a:pt x="4986867" y="59531"/>
                </a:lnTo>
                <a:lnTo>
                  <a:pt x="4973109" y="51594"/>
                </a:lnTo>
                <a:lnTo>
                  <a:pt x="4965701" y="46831"/>
                </a:lnTo>
                <a:lnTo>
                  <a:pt x="4959879" y="41275"/>
                </a:lnTo>
                <a:lnTo>
                  <a:pt x="4957763" y="38100"/>
                </a:lnTo>
                <a:lnTo>
                  <a:pt x="4955646" y="35719"/>
                </a:lnTo>
                <a:lnTo>
                  <a:pt x="4954059" y="32544"/>
                </a:lnTo>
                <a:lnTo>
                  <a:pt x="4953000" y="30163"/>
                </a:lnTo>
                <a:lnTo>
                  <a:pt x="4953000" y="16669"/>
                </a:lnTo>
                <a:lnTo>
                  <a:pt x="4953000" y="14288"/>
                </a:lnTo>
                <a:lnTo>
                  <a:pt x="4954059" y="11906"/>
                </a:lnTo>
                <a:lnTo>
                  <a:pt x="4955646" y="3175"/>
                </a:lnTo>
                <a:lnTo>
                  <a:pt x="4971521" y="6350"/>
                </a:lnTo>
                <a:lnTo>
                  <a:pt x="4979459" y="9525"/>
                </a:lnTo>
                <a:lnTo>
                  <a:pt x="4988454" y="11906"/>
                </a:lnTo>
                <a:lnTo>
                  <a:pt x="5006446" y="17463"/>
                </a:lnTo>
                <a:lnTo>
                  <a:pt x="5023379" y="21431"/>
                </a:lnTo>
                <a:lnTo>
                  <a:pt x="5040313" y="24606"/>
                </a:lnTo>
                <a:lnTo>
                  <a:pt x="5058834" y="26988"/>
                </a:lnTo>
                <a:lnTo>
                  <a:pt x="5076825" y="28575"/>
                </a:lnTo>
                <a:lnTo>
                  <a:pt x="5114925" y="30956"/>
                </a:lnTo>
                <a:lnTo>
                  <a:pt x="5152496" y="31750"/>
                </a:lnTo>
                <a:lnTo>
                  <a:pt x="5189009" y="31750"/>
                </a:lnTo>
                <a:lnTo>
                  <a:pt x="5222875" y="30956"/>
                </a:lnTo>
                <a:lnTo>
                  <a:pt x="5253038" y="30163"/>
                </a:lnTo>
                <a:lnTo>
                  <a:pt x="5276850" y="30163"/>
                </a:lnTo>
                <a:lnTo>
                  <a:pt x="5413904" y="25400"/>
                </a:lnTo>
                <a:lnTo>
                  <a:pt x="5421313" y="26194"/>
                </a:lnTo>
                <a:lnTo>
                  <a:pt x="5428192" y="26988"/>
                </a:lnTo>
                <a:lnTo>
                  <a:pt x="5434542" y="27781"/>
                </a:lnTo>
                <a:lnTo>
                  <a:pt x="5441421" y="28575"/>
                </a:lnTo>
                <a:lnTo>
                  <a:pt x="5712354" y="49213"/>
                </a:lnTo>
                <a:lnTo>
                  <a:pt x="5706534" y="44450"/>
                </a:lnTo>
                <a:lnTo>
                  <a:pt x="5700713" y="39688"/>
                </a:lnTo>
                <a:lnTo>
                  <a:pt x="5694892" y="36513"/>
                </a:lnTo>
                <a:lnTo>
                  <a:pt x="5689072" y="33338"/>
                </a:lnTo>
                <a:lnTo>
                  <a:pt x="5675842" y="28575"/>
                </a:lnTo>
                <a:lnTo>
                  <a:pt x="5662084" y="25400"/>
                </a:lnTo>
                <a:lnTo>
                  <a:pt x="5645679" y="22225"/>
                </a:lnTo>
                <a:lnTo>
                  <a:pt x="5627159" y="17463"/>
                </a:lnTo>
                <a:lnTo>
                  <a:pt x="5605992" y="11113"/>
                </a:lnTo>
                <a:lnTo>
                  <a:pt x="5582709" y="3175"/>
                </a:lnTo>
                <a:lnTo>
                  <a:pt x="5655734" y="79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0B0C4B99-A09C-4544-BFBD-9DC36752ABE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383501" y="213848"/>
            <a:ext cx="6408712" cy="696383"/>
          </a:xfrm>
        </p:spPr>
        <p:txBody>
          <a:bodyPr anchor="ctr">
            <a:noAutofit/>
          </a:bodyPr>
          <a:lstStyle>
            <a:lvl1pPr marL="0" indent="0">
              <a:buNone/>
              <a:defRPr sz="4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ID" err="1"/>
              <a:t>Titel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98799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Kamil-Logo">
            <a:extLst>
              <a:ext uri="{FF2B5EF4-FFF2-40B4-BE49-F238E27FC236}">
                <a16:creationId xmlns:a16="http://schemas.microsoft.com/office/drawing/2014/main" id="{391C4325-25BB-6F4D-8A0A-7002E4D78D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08683" y="228495"/>
            <a:ext cx="2094571" cy="536210"/>
          </a:xfrm>
          <a:prstGeom prst="rect">
            <a:avLst/>
          </a:prstGeom>
        </p:spPr>
      </p:pic>
      <p:sp>
        <p:nvSpPr>
          <p:cNvPr id="13" name="Rechteck 12">
            <a:extLst>
              <a:ext uri="{FF2B5EF4-FFF2-40B4-BE49-F238E27FC236}">
                <a16:creationId xmlns:a16="http://schemas.microsoft.com/office/drawing/2014/main" id="{E943C708-45C0-6A46-B62E-3DC225BF4143}"/>
              </a:ext>
            </a:extLst>
          </p:cNvPr>
          <p:cNvSpPr/>
          <p:nvPr userDrawn="1"/>
        </p:nvSpPr>
        <p:spPr>
          <a:xfrm>
            <a:off x="-1" y="6364288"/>
            <a:ext cx="12185125" cy="493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Datumsplatzhalter 4">
            <a:extLst>
              <a:ext uri="{FF2B5EF4-FFF2-40B4-BE49-F238E27FC236}">
                <a16:creationId xmlns:a16="http://schemas.microsoft.com/office/drawing/2014/main" id="{81618C2A-405E-E54E-9BBE-FE0A8BA79F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53336"/>
            <a:ext cx="216145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576775-EAAD-234F-88A4-4C09DA392C91}" type="datetime2">
              <a:rPr lang="de-DE" smtClean="0"/>
              <a:t>Donnerstag, 28. November 2024</a:t>
            </a:fld>
            <a:endParaRPr lang="de-DE"/>
          </a:p>
        </p:txBody>
      </p:sp>
      <p:sp>
        <p:nvSpPr>
          <p:cNvPr id="15" name="Fußzeilenplatzhalter 5">
            <a:extLst>
              <a:ext uri="{FF2B5EF4-FFF2-40B4-BE49-F238E27FC236}">
                <a16:creationId xmlns:a16="http://schemas.microsoft.com/office/drawing/2014/main" id="{999E0671-434F-974D-BC2C-3765A5625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71664" y="6453336"/>
            <a:ext cx="8282136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KAMIL 2.0 | MUSTER THEMA UND MUSTER UNTERTITEL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98913E4E-1829-7446-BE33-782EB651FE6D}"/>
              </a:ext>
            </a:extLst>
          </p:cNvPr>
          <p:cNvSpPr/>
          <p:nvPr userDrawn="1"/>
        </p:nvSpPr>
        <p:spPr>
          <a:xfrm>
            <a:off x="11691412" y="6364288"/>
            <a:ext cx="493712" cy="4937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Foliennummernplatzhalter 6">
            <a:extLst>
              <a:ext uri="{FF2B5EF4-FFF2-40B4-BE49-F238E27FC236}">
                <a16:creationId xmlns:a16="http://schemas.microsoft.com/office/drawing/2014/main" id="{F10C84F1-3D24-9E47-8546-098811538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1412" y="6453336"/>
            <a:ext cx="493712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BFC5437B-1AB2-7E49-8A28-FECA4A54023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9" name="Rectangle 3535">
            <a:extLst>
              <a:ext uri="{FF2B5EF4-FFF2-40B4-BE49-F238E27FC236}">
                <a16:creationId xmlns:a16="http://schemas.microsoft.com/office/drawing/2014/main" id="{8B097878-9309-F642-8A58-565B0D8A5141}"/>
              </a:ext>
            </a:extLst>
          </p:cNvPr>
          <p:cNvSpPr/>
          <p:nvPr userDrawn="1"/>
        </p:nvSpPr>
        <p:spPr>
          <a:xfrm>
            <a:off x="100807" y="0"/>
            <a:ext cx="1103445" cy="1028733"/>
          </a:xfrm>
          <a:custGeom>
            <a:avLst/>
            <a:gdLst>
              <a:gd name="connsiteX0" fmla="*/ 0 w 827584"/>
              <a:gd name="connsiteY0" fmla="*/ 0 h 771550"/>
              <a:gd name="connsiteX1" fmla="*/ 827584 w 827584"/>
              <a:gd name="connsiteY1" fmla="*/ 0 h 771550"/>
              <a:gd name="connsiteX2" fmla="*/ 827584 w 827584"/>
              <a:gd name="connsiteY2" fmla="*/ 771550 h 771550"/>
              <a:gd name="connsiteX3" fmla="*/ 0 w 827584"/>
              <a:gd name="connsiteY3" fmla="*/ 771550 h 771550"/>
              <a:gd name="connsiteX4" fmla="*/ 0 w 827584"/>
              <a:gd name="connsiteY4" fmla="*/ 0 h 771550"/>
              <a:gd name="connsiteX0" fmla="*/ 0 w 827584"/>
              <a:gd name="connsiteY0" fmla="*/ 0 h 771550"/>
              <a:gd name="connsiteX1" fmla="*/ 827584 w 827584"/>
              <a:gd name="connsiteY1" fmla="*/ 0 h 771550"/>
              <a:gd name="connsiteX2" fmla="*/ 668096 w 827584"/>
              <a:gd name="connsiteY2" fmla="*/ 771550 h 771550"/>
              <a:gd name="connsiteX3" fmla="*/ 0 w 827584"/>
              <a:gd name="connsiteY3" fmla="*/ 771550 h 771550"/>
              <a:gd name="connsiteX4" fmla="*/ 0 w 827584"/>
              <a:gd name="connsiteY4" fmla="*/ 0 h 771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7584" h="771550">
                <a:moveTo>
                  <a:pt x="0" y="0"/>
                </a:moveTo>
                <a:lnTo>
                  <a:pt x="827584" y="0"/>
                </a:lnTo>
                <a:lnTo>
                  <a:pt x="668096" y="771550"/>
                </a:lnTo>
                <a:lnTo>
                  <a:pt x="0" y="77155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3200"/>
          </a:p>
        </p:txBody>
      </p:sp>
      <p:sp>
        <p:nvSpPr>
          <p:cNvPr id="20" name="Rectangle 3535">
            <a:extLst>
              <a:ext uri="{FF2B5EF4-FFF2-40B4-BE49-F238E27FC236}">
                <a16:creationId xmlns:a16="http://schemas.microsoft.com/office/drawing/2014/main" id="{BB708263-5E67-C14E-AF60-538480A8504D}"/>
              </a:ext>
            </a:extLst>
          </p:cNvPr>
          <p:cNvSpPr/>
          <p:nvPr userDrawn="1"/>
        </p:nvSpPr>
        <p:spPr>
          <a:xfrm>
            <a:off x="1" y="0"/>
            <a:ext cx="1055440" cy="1028733"/>
          </a:xfrm>
          <a:custGeom>
            <a:avLst/>
            <a:gdLst>
              <a:gd name="connsiteX0" fmla="*/ 0 w 827584"/>
              <a:gd name="connsiteY0" fmla="*/ 0 h 771550"/>
              <a:gd name="connsiteX1" fmla="*/ 827584 w 827584"/>
              <a:gd name="connsiteY1" fmla="*/ 0 h 771550"/>
              <a:gd name="connsiteX2" fmla="*/ 827584 w 827584"/>
              <a:gd name="connsiteY2" fmla="*/ 771550 h 771550"/>
              <a:gd name="connsiteX3" fmla="*/ 0 w 827584"/>
              <a:gd name="connsiteY3" fmla="*/ 771550 h 771550"/>
              <a:gd name="connsiteX4" fmla="*/ 0 w 827584"/>
              <a:gd name="connsiteY4" fmla="*/ 0 h 771550"/>
              <a:gd name="connsiteX0" fmla="*/ 0 w 827584"/>
              <a:gd name="connsiteY0" fmla="*/ 0 h 771550"/>
              <a:gd name="connsiteX1" fmla="*/ 827584 w 827584"/>
              <a:gd name="connsiteY1" fmla="*/ 0 h 771550"/>
              <a:gd name="connsiteX2" fmla="*/ 668096 w 827584"/>
              <a:gd name="connsiteY2" fmla="*/ 771550 h 771550"/>
              <a:gd name="connsiteX3" fmla="*/ 0 w 827584"/>
              <a:gd name="connsiteY3" fmla="*/ 771550 h 771550"/>
              <a:gd name="connsiteX4" fmla="*/ 0 w 827584"/>
              <a:gd name="connsiteY4" fmla="*/ 0 h 771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7584" h="771550">
                <a:moveTo>
                  <a:pt x="0" y="0"/>
                </a:moveTo>
                <a:lnTo>
                  <a:pt x="827584" y="0"/>
                </a:lnTo>
                <a:lnTo>
                  <a:pt x="668096" y="771550"/>
                </a:lnTo>
                <a:lnTo>
                  <a:pt x="0" y="7715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3200"/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0B0C4B99-A09C-4544-BFBD-9DC36752ABE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383501" y="213848"/>
            <a:ext cx="6408712" cy="696383"/>
          </a:xfrm>
        </p:spPr>
        <p:txBody>
          <a:bodyPr anchor="ctr">
            <a:noAutofit/>
          </a:bodyPr>
          <a:lstStyle>
            <a:lvl1pPr marL="0" indent="0">
              <a:buNone/>
              <a:defRPr sz="4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ID" err="1"/>
              <a:t>Titel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63519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22">
            <a:extLst>
              <a:ext uri="{FF2B5EF4-FFF2-40B4-BE49-F238E27FC236}">
                <a16:creationId xmlns:a16="http://schemas.microsoft.com/office/drawing/2014/main" id="{0D6F17AD-A36A-AA48-A894-C51FCCA47409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876" y="0"/>
            <a:ext cx="6853883" cy="6858001"/>
          </a:xfrm>
          <a:custGeom>
            <a:avLst/>
            <a:gdLst>
              <a:gd name="connsiteX0" fmla="*/ 9138510 w 9138510"/>
              <a:gd name="connsiteY0" fmla="*/ 0 h 6858001"/>
              <a:gd name="connsiteX1" fmla="*/ 2280510 w 9138510"/>
              <a:gd name="connsiteY1" fmla="*/ 6858001 h 6858001"/>
              <a:gd name="connsiteX2" fmla="*/ 1 w 9138510"/>
              <a:gd name="connsiteY2" fmla="*/ 6858001 h 6858001"/>
              <a:gd name="connsiteX3" fmla="*/ 0 w 9138510"/>
              <a:gd name="connsiteY3" fmla="*/ 5959502 h 6858001"/>
              <a:gd name="connsiteX4" fmla="*/ 5959502 w 9138510"/>
              <a:gd name="connsiteY4" fmla="*/ 1 h 6858001"/>
              <a:gd name="connsiteX5" fmla="*/ 2360880 w 9138510"/>
              <a:gd name="connsiteY5" fmla="*/ 0 h 6858001"/>
              <a:gd name="connsiteX6" fmla="*/ 5539889 w 9138510"/>
              <a:gd name="connsiteY6" fmla="*/ 0 h 6858001"/>
              <a:gd name="connsiteX7" fmla="*/ 0 w 9138510"/>
              <a:gd name="connsiteY7" fmla="*/ 5539888 h 6858001"/>
              <a:gd name="connsiteX8" fmla="*/ 1 w 9138510"/>
              <a:gd name="connsiteY8" fmla="*/ 2360878 h 6858001"/>
              <a:gd name="connsiteX9" fmla="*/ 1931449 w 9138510"/>
              <a:gd name="connsiteY9" fmla="*/ 0 h 6858001"/>
              <a:gd name="connsiteX10" fmla="*/ 1 w 9138510"/>
              <a:gd name="connsiteY10" fmla="*/ 1931450 h 6858001"/>
              <a:gd name="connsiteX11" fmla="*/ 1 w 9138510"/>
              <a:gd name="connsiteY11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138510" h="6858001">
                <a:moveTo>
                  <a:pt x="9138510" y="0"/>
                </a:moveTo>
                <a:lnTo>
                  <a:pt x="2280510" y="6858001"/>
                </a:lnTo>
                <a:lnTo>
                  <a:pt x="1" y="6858001"/>
                </a:lnTo>
                <a:lnTo>
                  <a:pt x="0" y="5959502"/>
                </a:lnTo>
                <a:lnTo>
                  <a:pt x="5959502" y="1"/>
                </a:lnTo>
                <a:close/>
                <a:moveTo>
                  <a:pt x="2360880" y="0"/>
                </a:moveTo>
                <a:lnTo>
                  <a:pt x="5539889" y="0"/>
                </a:lnTo>
                <a:lnTo>
                  <a:pt x="0" y="5539888"/>
                </a:lnTo>
                <a:lnTo>
                  <a:pt x="1" y="2360878"/>
                </a:lnTo>
                <a:close/>
                <a:moveTo>
                  <a:pt x="1931449" y="0"/>
                </a:moveTo>
                <a:lnTo>
                  <a:pt x="1" y="1931450"/>
                </a:lnTo>
                <a:lnTo>
                  <a:pt x="1" y="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pic>
        <p:nvPicPr>
          <p:cNvPr id="7" name="Grafik 6" descr="Kamil-Logo">
            <a:extLst>
              <a:ext uri="{FF2B5EF4-FFF2-40B4-BE49-F238E27FC236}">
                <a16:creationId xmlns:a16="http://schemas.microsoft.com/office/drawing/2014/main" id="{391C4325-25BB-6F4D-8A0A-7002E4D78D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08683" y="228495"/>
            <a:ext cx="2094571" cy="536210"/>
          </a:xfrm>
          <a:prstGeom prst="rect">
            <a:avLst/>
          </a:prstGeom>
        </p:spPr>
      </p:pic>
      <p:sp>
        <p:nvSpPr>
          <p:cNvPr id="13" name="Rechteck 12">
            <a:extLst>
              <a:ext uri="{FF2B5EF4-FFF2-40B4-BE49-F238E27FC236}">
                <a16:creationId xmlns:a16="http://schemas.microsoft.com/office/drawing/2014/main" id="{E943C708-45C0-6A46-B62E-3DC225BF4143}"/>
              </a:ext>
            </a:extLst>
          </p:cNvPr>
          <p:cNvSpPr/>
          <p:nvPr userDrawn="1"/>
        </p:nvSpPr>
        <p:spPr>
          <a:xfrm>
            <a:off x="-1" y="6364288"/>
            <a:ext cx="12185125" cy="493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Datumsplatzhalter 4">
            <a:extLst>
              <a:ext uri="{FF2B5EF4-FFF2-40B4-BE49-F238E27FC236}">
                <a16:creationId xmlns:a16="http://schemas.microsoft.com/office/drawing/2014/main" id="{81618C2A-405E-E54E-9BBE-FE0A8BA79F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53336"/>
            <a:ext cx="216145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576775-EAAD-234F-88A4-4C09DA392C91}" type="datetime2">
              <a:rPr lang="de-DE" smtClean="0"/>
              <a:t>Donnerstag, 28. November 2024</a:t>
            </a:fld>
            <a:endParaRPr lang="de-DE"/>
          </a:p>
        </p:txBody>
      </p:sp>
      <p:sp>
        <p:nvSpPr>
          <p:cNvPr id="15" name="Fußzeilenplatzhalter 5">
            <a:extLst>
              <a:ext uri="{FF2B5EF4-FFF2-40B4-BE49-F238E27FC236}">
                <a16:creationId xmlns:a16="http://schemas.microsoft.com/office/drawing/2014/main" id="{999E0671-434F-974D-BC2C-3765A5625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71664" y="6453336"/>
            <a:ext cx="8282136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KAMIL 2.0 | MUSTER THEMA UND MUSTER UNTERTITEL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98913E4E-1829-7446-BE33-782EB651FE6D}"/>
              </a:ext>
            </a:extLst>
          </p:cNvPr>
          <p:cNvSpPr/>
          <p:nvPr userDrawn="1"/>
        </p:nvSpPr>
        <p:spPr>
          <a:xfrm>
            <a:off x="11691412" y="6364288"/>
            <a:ext cx="493712" cy="4937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Foliennummernplatzhalter 6">
            <a:extLst>
              <a:ext uri="{FF2B5EF4-FFF2-40B4-BE49-F238E27FC236}">
                <a16:creationId xmlns:a16="http://schemas.microsoft.com/office/drawing/2014/main" id="{F10C84F1-3D24-9E47-8546-098811538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1412" y="6453336"/>
            <a:ext cx="493712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BFC5437B-1AB2-7E49-8A28-FECA4A54023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35D6C9B8-3B9A-4549-89CB-94D4E633389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066557" y="2732617"/>
            <a:ext cx="3456384" cy="696383"/>
          </a:xfrm>
        </p:spPr>
        <p:txBody>
          <a:bodyPr anchor="ctr">
            <a:noAutofit/>
          </a:bodyPr>
          <a:lstStyle>
            <a:lvl1pPr marL="0" indent="0" algn="l">
              <a:buNone/>
              <a:defRPr sz="4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ID" err="1"/>
              <a:t>Titel</a:t>
            </a:r>
            <a:endParaRPr lang="id-ID"/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AAC26D80-4161-A64C-91E2-640D2008BE8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066557" y="3369037"/>
            <a:ext cx="3456384" cy="435074"/>
          </a:xfrm>
        </p:spPr>
        <p:txBody>
          <a:bodyPr>
            <a:normAutofit/>
          </a:bodyPr>
          <a:lstStyle>
            <a:lvl1pPr marL="0" indent="0" algn="l">
              <a:buNone/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id-ID" err="1"/>
              <a:t>Untertitel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40545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>
            <a:extLst>
              <a:ext uri="{FF2B5EF4-FFF2-40B4-BE49-F238E27FC236}">
                <a16:creationId xmlns:a16="http://schemas.microsoft.com/office/drawing/2014/main" id="{7CDA6C14-78B7-3746-98AD-CA413C29E5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5000"/>
          </a:blip>
          <a:srcRect t="10224" b="10224"/>
          <a:stretch/>
        </p:blipFill>
        <p:spPr>
          <a:xfrm>
            <a:off x="6875" y="-39820"/>
            <a:ext cx="12185125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082AB13-E166-A44D-955B-FE80BBC5F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 b="1">
                <a:solidFill>
                  <a:schemeClr val="tx2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EC8FA05-300E-0249-950A-81D9ED9ED7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1120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99305D2B-DF30-F045-AA8B-CEFC144788F2}"/>
              </a:ext>
            </a:extLst>
          </p:cNvPr>
          <p:cNvSpPr/>
          <p:nvPr userDrawn="1"/>
        </p:nvSpPr>
        <p:spPr>
          <a:xfrm>
            <a:off x="-1" y="6364288"/>
            <a:ext cx="12185125" cy="493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Datumsplatzhalter 4">
            <a:extLst>
              <a:ext uri="{FF2B5EF4-FFF2-40B4-BE49-F238E27FC236}">
                <a16:creationId xmlns:a16="http://schemas.microsoft.com/office/drawing/2014/main" id="{812F88CC-4D43-2844-972C-872D805DA1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53336"/>
            <a:ext cx="216145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576775-EAAD-234F-88A4-4C09DA392C91}" type="datetime2">
              <a:rPr lang="de-DE" smtClean="0"/>
              <a:t>Donnerstag, 28. November 2024</a:t>
            </a:fld>
            <a:endParaRPr lang="de-DE"/>
          </a:p>
        </p:txBody>
      </p:sp>
      <p:sp>
        <p:nvSpPr>
          <p:cNvPr id="12" name="Fußzeilenplatzhalter 5">
            <a:extLst>
              <a:ext uri="{FF2B5EF4-FFF2-40B4-BE49-F238E27FC236}">
                <a16:creationId xmlns:a16="http://schemas.microsoft.com/office/drawing/2014/main" id="{4B7C0A92-F5AB-4642-8B05-5FCA35518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71664" y="6453336"/>
            <a:ext cx="8282136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KAMIL 2.0 | MUSTER THEMA UND MUSTER UNTERTITEL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C4A8EF8E-E1E3-0A45-82C6-030E73F0F7E1}"/>
              </a:ext>
            </a:extLst>
          </p:cNvPr>
          <p:cNvSpPr/>
          <p:nvPr userDrawn="1"/>
        </p:nvSpPr>
        <p:spPr>
          <a:xfrm>
            <a:off x="11691412" y="6364288"/>
            <a:ext cx="493712" cy="4937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Foliennummernplatzhalter 6">
            <a:extLst>
              <a:ext uri="{FF2B5EF4-FFF2-40B4-BE49-F238E27FC236}">
                <a16:creationId xmlns:a16="http://schemas.microsoft.com/office/drawing/2014/main" id="{2053EF0A-1D8F-8C45-B2C5-3C8045886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1412" y="6453336"/>
            <a:ext cx="493712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BFC5437B-1AB2-7E49-8A28-FECA4A54023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AAB2CE6C-8AF8-4F4A-A588-CE1D6C48139C}"/>
              </a:ext>
            </a:extLst>
          </p:cNvPr>
          <p:cNvSpPr/>
          <p:nvPr userDrawn="1"/>
        </p:nvSpPr>
        <p:spPr>
          <a:xfrm>
            <a:off x="-2913" y="-44439"/>
            <a:ext cx="12185125" cy="9485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Grafik 8" descr="Kamil-Logo">
            <a:extLst>
              <a:ext uri="{FF2B5EF4-FFF2-40B4-BE49-F238E27FC236}">
                <a16:creationId xmlns:a16="http://schemas.microsoft.com/office/drawing/2014/main" id="{2321087A-3BE2-BD44-87BA-559F4CBDA7A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08683" y="228495"/>
            <a:ext cx="2094571" cy="536210"/>
          </a:xfrm>
          <a:prstGeom prst="rect">
            <a:avLst/>
          </a:prstGeom>
        </p:spPr>
      </p:pic>
      <p:sp>
        <p:nvSpPr>
          <p:cNvPr id="15" name="Rechteck 14">
            <a:extLst>
              <a:ext uri="{FF2B5EF4-FFF2-40B4-BE49-F238E27FC236}">
                <a16:creationId xmlns:a16="http://schemas.microsoft.com/office/drawing/2014/main" id="{33A0CDB7-45B8-0849-90B7-977DA983553C}"/>
              </a:ext>
            </a:extLst>
          </p:cNvPr>
          <p:cNvSpPr/>
          <p:nvPr userDrawn="1"/>
        </p:nvSpPr>
        <p:spPr>
          <a:xfrm>
            <a:off x="6889" y="904101"/>
            <a:ext cx="12192000" cy="10048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0" rtlCol="0" anchor="ctr">
            <a:noAutofit/>
          </a:bodyPr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6386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73F8D303-E025-5E49-8CFA-7852A2823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7ADDAAF-98A8-314C-8443-79B3F1E919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BFB28E8-9F01-8649-8D60-2ECE8BBDB2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27A6A0-30F1-0745-9580-F008716BFB56}" type="datetime2">
              <a:rPr lang="de-DE" smtClean="0"/>
              <a:t>Donnerstag, 28. November 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7DC8C8C-CDB0-5F49-B1D6-DAE6A54B63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Kamil 2.0 | Muster Thema und Muster Untertitel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EAB84A6-2663-4846-96E6-89E96AD38B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C5437B-1AB2-7E49-8A28-FECA4A54023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892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63" r:id="rId3"/>
    <p:sldLayoutId id="2147483650" r:id="rId4"/>
    <p:sldLayoutId id="2147483681" r:id="rId5"/>
    <p:sldLayoutId id="2147483683" r:id="rId6"/>
    <p:sldLayoutId id="2147483684" r:id="rId7"/>
    <p:sldLayoutId id="2147483682" r:id="rId8"/>
    <p:sldLayoutId id="2147483651" r:id="rId9"/>
    <p:sldLayoutId id="2147483652" r:id="rId10"/>
    <p:sldLayoutId id="2147483678" r:id="rId11"/>
    <p:sldLayoutId id="2147483679" r:id="rId12"/>
    <p:sldLayoutId id="2147483653" r:id="rId13"/>
    <p:sldLayoutId id="2147483654" r:id="rId14"/>
    <p:sldLayoutId id="2147483662" r:id="rId15"/>
    <p:sldLayoutId id="2147483664" r:id="rId16"/>
    <p:sldLayoutId id="2147483655" r:id="rId17"/>
    <p:sldLayoutId id="2147483670" r:id="rId18"/>
    <p:sldLayoutId id="2147483659" r:id="rId19"/>
    <p:sldLayoutId id="2147483665" r:id="rId20"/>
    <p:sldLayoutId id="2147483669" r:id="rId21"/>
    <p:sldLayoutId id="2147483666" r:id="rId22"/>
    <p:sldLayoutId id="2147483667" r:id="rId23"/>
    <p:sldLayoutId id="2147483672" r:id="rId24"/>
    <p:sldLayoutId id="2147483674" r:id="rId25"/>
    <p:sldLayoutId id="2147483680" r:id="rId26"/>
    <p:sldLayoutId id="2147483676" r:id="rId27"/>
    <p:sldLayoutId id="2147483677" r:id="rId28"/>
    <p:sldLayoutId id="2147483675" r:id="rId29"/>
    <p:sldLayoutId id="2147483673" r:id="rId30"/>
    <p:sldLayoutId id="2147483668" r:id="rId31"/>
    <p:sldLayoutId id="2147483656" r:id="rId32"/>
    <p:sldLayoutId id="2147483657" r:id="rId33"/>
    <p:sldLayoutId id="2147483671" r:id="rId3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pb.de/shop/zeitschriften/izpb/demokratie-332/248544/grundzuege-der-athenischen-demokratie/" TargetMode="External"/><Relationship Id="rId2" Type="http://schemas.openxmlformats.org/officeDocument/2006/relationships/hyperlink" Target="https://www.bpb.de/shop/zeitschriften/izpb/demokratie-332/248583/strukturunterschiede-und-herausforderungen/" TargetMode="Externa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aiwg.de/wp-content/uploads/2019/05/AIWG-in-puncto_-Grundgesetz-Religionsfreiheit-und-Islam_Ademi.pdf" TargetMode="External"/><Relationship Id="rId4" Type="http://schemas.openxmlformats.org/officeDocument/2006/relationships/hyperlink" Target="https://www.bpb.de/kurz-knapp/lexika/handwoerterbuch-politisches-system/202091/politische-partizipation/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5DC6D5-3947-460F-856A-391B8E703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350" y="4555999"/>
            <a:ext cx="10718800" cy="1402375"/>
          </a:xfrm>
        </p:spPr>
        <p:txBody>
          <a:bodyPr>
            <a:noAutofit/>
          </a:bodyPr>
          <a:lstStyle/>
          <a:p>
            <a:r>
              <a:rPr lang="de-DE" sz="4800" dirty="0">
                <a:cs typeface="Calibri Light"/>
              </a:rPr>
              <a:t>Wahlen und Demokratie als Staatsform</a:t>
            </a:r>
            <a:endParaRPr lang="de-DE" sz="4800" dirty="0"/>
          </a:p>
        </p:txBody>
      </p: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3E6CDCC5-A7BF-766E-9B4D-BE4FCEF4AD26}"/>
              </a:ext>
            </a:extLst>
          </p:cNvPr>
          <p:cNvSpPr txBox="1">
            <a:spLocks/>
          </p:cNvSpPr>
          <p:nvPr/>
        </p:nvSpPr>
        <p:spPr>
          <a:xfrm>
            <a:off x="742950" y="5958374"/>
            <a:ext cx="10515600" cy="80122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cs typeface="Calibri"/>
              </a:rPr>
              <a:t>Präsentation der Unterrichtseinheit „Wahlen und Demokratie als Staatsform“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57527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>
            <a:extLst>
              <a:ext uri="{FF2B5EF4-FFF2-40B4-BE49-F238E27FC236}">
                <a16:creationId xmlns:a16="http://schemas.microsoft.com/office/drawing/2014/main" id="{9FEF2437-29AA-4FD2-B744-F526A8E779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232400" cy="396557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dirty="0">
                <a:cs typeface="Calibri"/>
              </a:rPr>
              <a:t>Koran</a:t>
            </a:r>
          </a:p>
          <a:p>
            <a:r>
              <a:rPr lang="de-DE" dirty="0">
                <a:cs typeface="Calibri"/>
              </a:rPr>
              <a:t>Sunna</a:t>
            </a:r>
          </a:p>
          <a:p>
            <a:r>
              <a:rPr lang="de-DE" dirty="0" err="1">
                <a:cs typeface="Calibri"/>
              </a:rPr>
              <a:t>Iǧmāʿ</a:t>
            </a:r>
            <a:r>
              <a:rPr lang="de-DE" dirty="0">
                <a:cs typeface="Calibri"/>
              </a:rPr>
              <a:t> (Konsens der muslimischen Rechtsgelehrten)</a:t>
            </a:r>
            <a:endParaRPr lang="de-DE" dirty="0" err="1">
              <a:cs typeface="Calibri"/>
            </a:endParaRPr>
          </a:p>
          <a:p>
            <a:r>
              <a:rPr lang="de-DE" dirty="0" err="1">
                <a:cs typeface="Calibri"/>
              </a:rPr>
              <a:t>Qiyās</a:t>
            </a:r>
            <a:r>
              <a:rPr lang="de-DE" dirty="0">
                <a:cs typeface="Calibri"/>
              </a:rPr>
              <a:t> (Analogieschluss)</a:t>
            </a:r>
          </a:p>
          <a:p>
            <a:endParaRPr lang="de-DE" dirty="0">
              <a:cs typeface="Calibri"/>
            </a:endParaRPr>
          </a:p>
        </p:txBody>
      </p:sp>
      <p:pic>
        <p:nvPicPr>
          <p:cNvPr id="8" name="Grafik 8" descr="Ein Bild, das Text, aus Holz enthält.&#10;&#10;Beschreibung automatisch generiert.">
            <a:extLst>
              <a:ext uri="{FF2B5EF4-FFF2-40B4-BE49-F238E27FC236}">
                <a16:creationId xmlns:a16="http://schemas.microsoft.com/office/drawing/2014/main" id="{A75BCF7B-3320-43E4-B8BE-760084D396F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28657" y="1670645"/>
            <a:ext cx="5181600" cy="3448220"/>
          </a:xfrm>
        </p:spPr>
      </p:pic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1E0448A-662E-4439-B641-C405D60BA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76775-EAAD-234F-88A4-4C09DA392C91}" type="datetime2">
              <a:rPr lang="de-DE" smtClean="0"/>
              <a:t>Donnerstag, 28. November 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6464583-9905-4026-9955-F2B63061A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KAMIL 2.0 | Wahlen und Demokratie als Staatsform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D7E176FF-DB65-41BA-9BC3-BD03EC56F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5437B-1AB2-7E49-8A28-FECA4A540236}" type="slidenum">
              <a:rPr lang="de-DE" smtClean="0"/>
              <a:pPr/>
              <a:t>10</a:t>
            </a:fld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81414FD-5D48-40A0-865B-4B44849993D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de-DE" dirty="0">
                <a:cs typeface="Calibri Light"/>
              </a:rPr>
              <a:t>Quellen des Islam</a:t>
            </a:r>
            <a:endParaRPr lang="de-DE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FFD15802-72BF-0032-8500-7102EDF04A07}"/>
              </a:ext>
            </a:extLst>
          </p:cNvPr>
          <p:cNvSpPr txBox="1">
            <a:spLocks/>
          </p:cNvSpPr>
          <p:nvPr/>
        </p:nvSpPr>
        <p:spPr>
          <a:xfrm>
            <a:off x="230531" y="312537"/>
            <a:ext cx="607669" cy="499004"/>
          </a:xfrm>
          <a:prstGeom prst="rect">
            <a:avLst/>
          </a:prstGeom>
          <a:solidFill>
            <a:schemeClr val="accent2"/>
          </a:solidFill>
        </p:spPr>
        <p:txBody>
          <a:bodyPr lIns="91440" tIns="45720" rIns="91440" bIns="45720" anchor="ctr"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400" b="1" dirty="0">
                <a:cs typeface="Calibri" panose="020F0502020204030204"/>
              </a:rPr>
              <a:t>5</a:t>
            </a:r>
            <a:endParaRPr lang="de-DE" sz="2800" b="1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319825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77F40CA-7B54-455B-83FF-C7D40F1F2B1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de-DE">
                <a:ea typeface="+mn-lt"/>
                <a:cs typeface="+mn-lt"/>
              </a:rPr>
              <a:t>Iǧtihād </a:t>
            </a:r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BF163D8-BE4B-49DB-89F9-6B76F9724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76775-EAAD-234F-88A4-4C09DA392C91}" type="datetime2">
              <a:rPr lang="de-DE" smtClean="0"/>
              <a:t>Donnerstag, 28. November 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B35160B-D90B-4FDA-B10A-F96685E3B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KAMIL 2.0 | </a:t>
            </a:r>
            <a:r>
              <a:rPr lang="de-DE">
                <a:ea typeface="+mn-lt"/>
                <a:cs typeface="+mn-lt"/>
              </a:rPr>
              <a:t>Wahlen und Demokratie als Staatsform</a:t>
            </a: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EBDA772-A1A8-44C4-8303-A61E5034D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5437B-1AB2-7E49-8A28-FECA4A540236}" type="slidenum">
              <a:rPr lang="de-DE" smtClean="0"/>
              <a:pPr/>
              <a:t>11</a:t>
            </a:fld>
            <a:endParaRPr lang="de-DE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1E972687-A16B-408B-99E2-631610C868A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383501" y="271905"/>
            <a:ext cx="6408712" cy="696383"/>
          </a:xfrm>
        </p:spPr>
        <p:txBody>
          <a:bodyPr/>
          <a:lstStyle/>
          <a:p>
            <a:r>
              <a:rPr lang="de-DE">
                <a:cs typeface="Calibri Light"/>
              </a:rPr>
              <a:t>Relevante Begrifflichkeiten</a:t>
            </a:r>
            <a:endParaRPr lang="de-DE"/>
          </a:p>
        </p:txBody>
      </p:sp>
      <p:graphicFrame>
        <p:nvGraphicFramePr>
          <p:cNvPr id="8" name="Diagramm 8">
            <a:extLst>
              <a:ext uri="{FF2B5EF4-FFF2-40B4-BE49-F238E27FC236}">
                <a16:creationId xmlns:a16="http://schemas.microsoft.com/office/drawing/2014/main" id="{5ECD6F6C-2B7C-4CE7-A811-03D8E57BBB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4536931"/>
              </p:ext>
            </p:extLst>
          </p:nvPr>
        </p:nvGraphicFramePr>
        <p:xfrm>
          <a:off x="2324583" y="1561618"/>
          <a:ext cx="7301695" cy="37444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65" name="Textfeld 964">
            <a:extLst>
              <a:ext uri="{FF2B5EF4-FFF2-40B4-BE49-F238E27FC236}">
                <a16:creationId xmlns:a16="http://schemas.microsoft.com/office/drawing/2014/main" id="{7AB44A8E-B919-46AB-9CDF-3234C26307F7}"/>
              </a:ext>
            </a:extLst>
          </p:cNvPr>
          <p:cNvSpPr txBox="1"/>
          <p:nvPr/>
        </p:nvSpPr>
        <p:spPr>
          <a:xfrm>
            <a:off x="2322653" y="5833640"/>
            <a:ext cx="779747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/>
              <a:t>Quelle: </a:t>
            </a:r>
            <a:r>
              <a:rPr lang="de-DE">
                <a:ea typeface="+mn-lt"/>
                <a:cs typeface="+mn-lt"/>
              </a:rPr>
              <a:t>Wolfgang Johann Bauer, Bausteine des Fiqh, Frankfurt am Main 2013</a:t>
            </a:r>
            <a:endParaRPr lang="de-DE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9CDB49EF-8954-B7F0-A5E3-72305D9B4836}"/>
              </a:ext>
            </a:extLst>
          </p:cNvPr>
          <p:cNvSpPr txBox="1">
            <a:spLocks/>
          </p:cNvSpPr>
          <p:nvPr/>
        </p:nvSpPr>
        <p:spPr>
          <a:xfrm>
            <a:off x="230531" y="312537"/>
            <a:ext cx="607669" cy="499004"/>
          </a:xfrm>
          <a:prstGeom prst="rect">
            <a:avLst/>
          </a:prstGeom>
          <a:solidFill>
            <a:schemeClr val="accent2"/>
          </a:solidFill>
        </p:spPr>
        <p:txBody>
          <a:bodyPr lIns="91440" tIns="45720" rIns="91440" bIns="45720" anchor="ctr"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400" b="1" dirty="0">
                <a:cs typeface="Calibri" panose="020F0502020204030204"/>
              </a:rPr>
              <a:t>6</a:t>
            </a:r>
            <a:endParaRPr lang="de-DE" sz="2800" b="1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3628380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5C8C144-D8B2-42D9-A2B6-748750B31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76775-EAAD-234F-88A4-4C09DA392C91}" type="datetime2">
              <a:rPr lang="de-DE" smtClean="0"/>
              <a:t>Donnerstag, 28. November 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BD18484-C0D3-42EA-A6F9-7827B57FE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KAMIL 2.0 | </a:t>
            </a:r>
            <a:r>
              <a:rPr lang="de-DE">
                <a:ea typeface="+mn-lt"/>
                <a:cs typeface="+mn-lt"/>
              </a:rPr>
              <a:t>Wahlen und Demokratie als Staatsform</a:t>
            </a:r>
            <a:endParaRPr lang="de-DE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5CF135AA-2A69-415B-8457-C1E1A8877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5437B-1AB2-7E49-8A28-FECA4A540236}" type="slidenum">
              <a:rPr lang="de-DE" smtClean="0"/>
              <a:pPr/>
              <a:t>12</a:t>
            </a:fld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F9236F4-4735-42C1-A06F-CA8F0C81EF8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de-DE">
                <a:cs typeface="Calibri Light"/>
              </a:rPr>
              <a:t>Thematisierung im Koran </a:t>
            </a:r>
            <a:endParaRPr lang="de-DE"/>
          </a:p>
        </p:txBody>
      </p:sp>
      <p:graphicFrame>
        <p:nvGraphicFramePr>
          <p:cNvPr id="8" name="Diagramm 8">
            <a:extLst>
              <a:ext uri="{FF2B5EF4-FFF2-40B4-BE49-F238E27FC236}">
                <a16:creationId xmlns:a16="http://schemas.microsoft.com/office/drawing/2014/main" id="{299ECECF-5B03-407E-8D28-14BCB726CF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1892342"/>
              </p:ext>
            </p:extLst>
          </p:nvPr>
        </p:nvGraphicFramePr>
        <p:xfrm>
          <a:off x="1775670" y="1502327"/>
          <a:ext cx="7647963" cy="3329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A24F1C31-96EB-26E5-7EDA-267715E38920}"/>
              </a:ext>
            </a:extLst>
          </p:cNvPr>
          <p:cNvSpPr txBox="1">
            <a:spLocks/>
          </p:cNvSpPr>
          <p:nvPr/>
        </p:nvSpPr>
        <p:spPr>
          <a:xfrm>
            <a:off x="230531" y="312537"/>
            <a:ext cx="607669" cy="499004"/>
          </a:xfrm>
          <a:prstGeom prst="rect">
            <a:avLst/>
          </a:prstGeom>
          <a:solidFill>
            <a:schemeClr val="accent2"/>
          </a:solidFill>
        </p:spPr>
        <p:txBody>
          <a:bodyPr lIns="91440" tIns="45720" rIns="91440" bIns="45720" anchor="ctr"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400" b="1" dirty="0">
                <a:cs typeface="Calibri" panose="020F0502020204030204"/>
              </a:rPr>
              <a:t>6</a:t>
            </a:r>
            <a:endParaRPr lang="de-DE" sz="2800" b="1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1649476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5C8C144-D8B2-42D9-A2B6-748750B31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76775-EAAD-234F-88A4-4C09DA392C91}" type="datetime2">
              <a:rPr lang="de-DE" smtClean="0"/>
              <a:t>Donnerstag, 28. November 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BD18484-C0D3-42EA-A6F9-7827B57FE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KAMIL 2.0 | </a:t>
            </a:r>
            <a:r>
              <a:rPr lang="de-DE">
                <a:ea typeface="+mn-lt"/>
                <a:cs typeface="+mn-lt"/>
              </a:rPr>
              <a:t>Wahlen und Demokratie als Staatsform</a:t>
            </a:r>
            <a:endParaRPr lang="de-DE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5CF135AA-2A69-415B-8457-C1E1A8877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5437B-1AB2-7E49-8A28-FECA4A540236}" type="slidenum">
              <a:rPr lang="de-DE" smtClean="0"/>
              <a:pPr/>
              <a:t>13</a:t>
            </a:fld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F9236F4-4735-42C1-A06F-CA8F0C81EF8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de-DE">
                <a:cs typeface="Calibri Light"/>
              </a:rPr>
              <a:t>Zeitgenössische Ansichten</a:t>
            </a:r>
            <a:endParaRPr lang="de-DE"/>
          </a:p>
        </p:txBody>
      </p:sp>
      <p:graphicFrame>
        <p:nvGraphicFramePr>
          <p:cNvPr id="4" name="Diagramm 7">
            <a:extLst>
              <a:ext uri="{FF2B5EF4-FFF2-40B4-BE49-F238E27FC236}">
                <a16:creationId xmlns:a16="http://schemas.microsoft.com/office/drawing/2014/main" id="{FD8E3C3E-535F-43A6-9726-F72002D21F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36893153"/>
              </p:ext>
            </p:extLst>
          </p:nvPr>
        </p:nvGraphicFramePr>
        <p:xfrm>
          <a:off x="664128" y="1649136"/>
          <a:ext cx="9836091" cy="40910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224E5D3C-F8AE-C340-3EA0-11AA2B467ABC}"/>
              </a:ext>
            </a:extLst>
          </p:cNvPr>
          <p:cNvSpPr txBox="1">
            <a:spLocks/>
          </p:cNvSpPr>
          <p:nvPr/>
        </p:nvSpPr>
        <p:spPr>
          <a:xfrm>
            <a:off x="230531" y="312537"/>
            <a:ext cx="607669" cy="499004"/>
          </a:xfrm>
          <a:prstGeom prst="rect">
            <a:avLst/>
          </a:prstGeom>
          <a:solidFill>
            <a:schemeClr val="accent2"/>
          </a:solidFill>
        </p:spPr>
        <p:txBody>
          <a:bodyPr lIns="91440" tIns="45720" rIns="91440" bIns="45720" anchor="ctr"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400" b="1" dirty="0">
                <a:cs typeface="Calibri" panose="020F0502020204030204"/>
              </a:rPr>
              <a:t>6</a:t>
            </a:r>
            <a:endParaRPr lang="de-DE" sz="2800" b="1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1276431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7AD4FBD0-8FBB-4675-9268-87E850B970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9711655" cy="396557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dirty="0">
                <a:cs typeface="Calibri"/>
              </a:rPr>
              <a:t>Vorbildfunktion des Propheten Muhammad (</a:t>
            </a:r>
            <a:r>
              <a:rPr lang="de-DE" dirty="0" err="1">
                <a:cs typeface="Calibri"/>
              </a:rPr>
              <a:t>sas</a:t>
            </a:r>
            <a:r>
              <a:rPr lang="de-DE" dirty="0">
                <a:cs typeface="Calibri"/>
              </a:rPr>
              <a:t>)</a:t>
            </a:r>
          </a:p>
          <a:p>
            <a:pPr marL="0" indent="0">
              <a:buNone/>
            </a:pPr>
            <a:endParaRPr lang="de-DE" dirty="0">
              <a:cs typeface="Calibri"/>
            </a:endParaRPr>
          </a:p>
          <a:p>
            <a:r>
              <a:rPr lang="de-DE" dirty="0">
                <a:cs typeface="Calibri"/>
              </a:rPr>
              <a:t>Rückkehr des Propheten (</a:t>
            </a:r>
            <a:r>
              <a:rPr lang="de-DE" dirty="0" err="1">
                <a:cs typeface="Calibri"/>
              </a:rPr>
              <a:t>sas</a:t>
            </a:r>
            <a:r>
              <a:rPr lang="de-DE" dirty="0">
                <a:cs typeface="Calibri"/>
              </a:rPr>
              <a:t>) von Taif nach Mekka unter der Begleitung des </a:t>
            </a:r>
            <a:r>
              <a:rPr lang="de-DE" dirty="0" err="1">
                <a:ea typeface="+mn-lt"/>
                <a:cs typeface="+mn-lt"/>
              </a:rPr>
              <a:t>Muṭʿim</a:t>
            </a:r>
            <a:r>
              <a:rPr lang="de-DE" dirty="0">
                <a:ea typeface="+mn-lt"/>
                <a:cs typeface="+mn-lt"/>
              </a:rPr>
              <a:t> </a:t>
            </a:r>
            <a:r>
              <a:rPr lang="de-DE" dirty="0" err="1">
                <a:ea typeface="+mn-lt"/>
                <a:cs typeface="+mn-lt"/>
              </a:rPr>
              <a:t>ibn</a:t>
            </a:r>
            <a:r>
              <a:rPr lang="de-DE" dirty="0">
                <a:ea typeface="+mn-lt"/>
                <a:cs typeface="+mn-lt"/>
              </a:rPr>
              <a:t> </a:t>
            </a:r>
            <a:r>
              <a:rPr lang="de-DE" dirty="0" err="1">
                <a:ea typeface="+mn-lt"/>
                <a:cs typeface="+mn-lt"/>
              </a:rPr>
              <a:t>ʿAdī</a:t>
            </a:r>
          </a:p>
          <a:p>
            <a:pPr marL="0" indent="0">
              <a:buNone/>
            </a:pPr>
            <a:endParaRPr lang="de-DE" dirty="0">
              <a:ea typeface="Calibri"/>
              <a:cs typeface="Calibri"/>
            </a:endParaRPr>
          </a:p>
          <a:p>
            <a:r>
              <a:rPr lang="de-DE" dirty="0">
                <a:ea typeface="+mn-lt"/>
                <a:cs typeface="+mn-lt"/>
              </a:rPr>
              <a:t>Die Wahl des ersten Kalifen Abu Bakr (</a:t>
            </a:r>
            <a:r>
              <a:rPr lang="de-DE" dirty="0" err="1">
                <a:ea typeface="+mn-lt"/>
                <a:cs typeface="+mn-lt"/>
              </a:rPr>
              <a:t>ra</a:t>
            </a:r>
            <a:r>
              <a:rPr lang="de-DE" dirty="0">
                <a:ea typeface="+mn-lt"/>
                <a:cs typeface="+mn-lt"/>
              </a:rPr>
              <a:t>)</a:t>
            </a:r>
          </a:p>
          <a:p>
            <a:pPr marL="0" indent="0">
              <a:buNone/>
            </a:pPr>
            <a:endParaRPr lang="de-DE" dirty="0">
              <a:ea typeface="+mn-lt"/>
              <a:cs typeface="+mn-lt"/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7EF21C3-726F-4629-9850-1AE3585AB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76775-EAAD-234F-88A4-4C09DA392C91}" type="datetime2">
              <a:rPr lang="de-DE" smtClean="0"/>
              <a:t>Donnerstag, 28. November 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AE027B9-C4CB-4C5C-B1F0-88CCF23B3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KAMIL 2.0 | </a:t>
            </a:r>
            <a:r>
              <a:rPr lang="de-DE">
                <a:ea typeface="+mn-lt"/>
                <a:cs typeface="+mn-lt"/>
              </a:rPr>
              <a:t>Wahlen und Demokratie als Staatsform</a:t>
            </a: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6F28BD0-4983-49A2-BC9F-D1C49E90D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5437B-1AB2-7E49-8A28-FECA4A540236}" type="slidenum">
              <a:rPr lang="de-DE" smtClean="0"/>
              <a:pPr/>
              <a:t>14</a:t>
            </a:fld>
            <a:endParaRPr lang="de-DE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A7F719D9-0F68-4F3B-8072-863302FE2EF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390758" y="300934"/>
            <a:ext cx="7381169" cy="696383"/>
          </a:xfrm>
        </p:spPr>
        <p:txBody>
          <a:bodyPr/>
          <a:lstStyle/>
          <a:p>
            <a:r>
              <a:rPr lang="de-DE" sz="3600">
                <a:latin typeface="Calibri Light"/>
                <a:cs typeface="Calibri Light"/>
              </a:rPr>
              <a:t>B</a:t>
            </a:r>
            <a:r>
              <a:rPr lang="de-DE" sz="3600">
                <a:latin typeface="Calibri Light"/>
                <a:ea typeface="+mj-lt"/>
                <a:cs typeface="+mj-lt"/>
              </a:rPr>
              <a:t>eispiele aus der S</a:t>
            </a:r>
            <a:r>
              <a:rPr lang="de-DE" sz="3600">
                <a:latin typeface="Calibri Light"/>
                <a:cs typeface="Calibri"/>
              </a:rPr>
              <a:t>īra und der islamischen Geschichte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79BD3D-07F2-E788-0AE6-609B36FF3850}"/>
              </a:ext>
            </a:extLst>
          </p:cNvPr>
          <p:cNvSpPr txBox="1">
            <a:spLocks/>
          </p:cNvSpPr>
          <p:nvPr/>
        </p:nvSpPr>
        <p:spPr>
          <a:xfrm>
            <a:off x="230531" y="312537"/>
            <a:ext cx="607669" cy="499004"/>
          </a:xfrm>
          <a:prstGeom prst="rect">
            <a:avLst/>
          </a:prstGeom>
          <a:solidFill>
            <a:schemeClr val="accent2"/>
          </a:solidFill>
        </p:spPr>
        <p:txBody>
          <a:bodyPr lIns="91440" tIns="45720" rIns="91440" bIns="45720" anchor="ctr"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400" b="1" dirty="0">
                <a:cs typeface="Calibri" panose="020F0502020204030204"/>
              </a:rPr>
              <a:t>7</a:t>
            </a:r>
            <a:endParaRPr lang="de-DE" sz="2800" b="1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2063103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800612D-D047-49DC-8E18-89609B035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76775-EAAD-234F-88A4-4C09DA392C91}" type="datetime2">
              <a:rPr lang="de-DE" smtClean="0"/>
              <a:t>Donnerstag, 28. November 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BC335E7-42DD-4484-AC28-7FC04EF9A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KAMIL 2.0 | MUSTER THEMA UND MUSTER UNTERTITEL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5071AED-1E28-4E88-ABAE-F2F5E3EC1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5437B-1AB2-7E49-8A28-FECA4A540236}" type="slidenum">
              <a:rPr lang="de-DE" smtClean="0"/>
              <a:pPr/>
              <a:t>15</a:t>
            </a:fld>
            <a:endParaRPr lang="de-DE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6CE10A48-0E52-4271-8ACF-424197C7D4F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de-DE" dirty="0">
                <a:cs typeface="Calibri Light"/>
              </a:rPr>
              <a:t>Staatsform(en)</a:t>
            </a:r>
            <a:endParaRPr lang="de-DE" dirty="0"/>
          </a:p>
        </p:txBody>
      </p:sp>
      <p:graphicFrame>
        <p:nvGraphicFramePr>
          <p:cNvPr id="8" name="Diagramm 8">
            <a:extLst>
              <a:ext uri="{FF2B5EF4-FFF2-40B4-BE49-F238E27FC236}">
                <a16:creationId xmlns:a16="http://schemas.microsoft.com/office/drawing/2014/main" id="{DD058559-8D24-4983-9D9E-ADE1FC161C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67610802"/>
              </p:ext>
            </p:extLst>
          </p:nvPr>
        </p:nvGraphicFramePr>
        <p:xfrm>
          <a:off x="2861236" y="666376"/>
          <a:ext cx="5662706" cy="53384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6AD6885A-1058-9B42-E760-B6D96169FD27}"/>
              </a:ext>
            </a:extLst>
          </p:cNvPr>
          <p:cNvSpPr txBox="1">
            <a:spLocks/>
          </p:cNvSpPr>
          <p:nvPr/>
        </p:nvSpPr>
        <p:spPr>
          <a:xfrm>
            <a:off x="230531" y="312537"/>
            <a:ext cx="607669" cy="499004"/>
          </a:xfrm>
          <a:prstGeom prst="rect">
            <a:avLst/>
          </a:prstGeom>
          <a:solidFill>
            <a:schemeClr val="accent2"/>
          </a:solidFill>
        </p:spPr>
        <p:txBody>
          <a:bodyPr lIns="91440" tIns="45720" rIns="91440" bIns="45720" anchor="ctr"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400" b="1" dirty="0">
                <a:cs typeface="Calibri" panose="020F0502020204030204"/>
              </a:rPr>
              <a:t>8</a:t>
            </a:r>
            <a:endParaRPr lang="de-DE" sz="2800" b="1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5910519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ABAB781-BA99-441E-A563-81725D2B18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7348" y="1810736"/>
            <a:ext cx="10515600" cy="3927283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342900" lvl="0" indent="-342900">
              <a:lnSpc>
                <a:spcPct val="107000"/>
              </a:lnSpc>
              <a:buFont typeface="Symbol" pitchFamily="2" charset="2"/>
              <a:buChar char=""/>
            </a:pPr>
            <a:r>
              <a:rPr lang="de-DE" sz="1800" i="1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https://www.bpb.de/shop/zeitschriften/izpb/demokratie-332/248583/strukturunterschiede-und-herausforderungen/</a:t>
            </a: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itchFamily="2" charset="2"/>
              <a:buChar char=""/>
            </a:pPr>
            <a:r>
              <a:rPr lang="de-DE" sz="1800" i="1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https://www.bpb.de/shop/zeitschriften/izpb/demokratie-332/248544/grundzuege-der-athenischen-demokratie/</a:t>
            </a: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itchFamily="2" charset="2"/>
              <a:buChar char=""/>
            </a:pPr>
            <a:r>
              <a:rPr lang="de-DE" sz="1800" i="1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https://www.bpb.de/kurz-knapp/lexika/handwoerterbuch-politisches-system/202091/politische-partizipation/</a:t>
            </a: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itchFamily="2" charset="2"/>
              <a:buChar char=""/>
            </a:pPr>
            <a:r>
              <a:rPr lang="de-DE" sz="1800" i="1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/>
              </a:rPr>
              <a:t>https://aiwg.de/wp-content/uploads/2019/05/AIWG-in-puncto_-Grundgesetz-Religionsfreiheit-und-Islam_Ademi.pdf</a:t>
            </a: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itchFamily="2" charset="2"/>
              <a:buChar char=""/>
            </a:pPr>
            <a:r>
              <a:rPr lang="de-DE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Bauer, Wolfgang Johann (2013). Kernbereiche der </a:t>
            </a:r>
            <a:r>
              <a:rPr lang="de-DE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Usul</a:t>
            </a:r>
            <a:r>
              <a:rPr lang="de-DE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al-</a:t>
            </a:r>
            <a:r>
              <a:rPr lang="de-DE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Fiqh</a:t>
            </a:r>
            <a:r>
              <a:rPr lang="de-DE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Quellen und Methodik der Ergründung islamischer Beurteilungen. Peter Lang Verlag.</a:t>
            </a: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itchFamily="2" charset="2"/>
              <a:buChar char=""/>
            </a:pPr>
            <a:r>
              <a:rPr lang="de-DE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Hamidullah, Muhammad (1968). Der Islam: Geschichte, Religion, Kultur. </a:t>
            </a:r>
            <a:r>
              <a:rPr lang="de-DE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Kitap</a:t>
            </a:r>
            <a:r>
              <a:rPr lang="de-DE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Kulübü</a:t>
            </a:r>
            <a:r>
              <a:rPr lang="de-DE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A6F53E7-18F2-4581-8680-DDF431AAC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76775-EAAD-234F-88A4-4C09DA392C91}" type="datetime2">
              <a:rPr lang="de-DE" smtClean="0"/>
              <a:t>Donnerstag, 28. November 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248C54A-9627-445F-8FF7-3AA5E1F14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KAMIL 2.0 | </a:t>
            </a:r>
            <a:r>
              <a:rPr lang="de-DE" dirty="0">
                <a:ea typeface="+mn-lt"/>
                <a:cs typeface="+mn-lt"/>
              </a:rPr>
              <a:t>Wahlen und Demokratie als Staatsform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A88D115-237D-498E-9FB0-A467C6D0D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5437B-1AB2-7E49-8A28-FECA4A540236}" type="slidenum">
              <a:rPr lang="de-DE" smtClean="0"/>
              <a:pPr/>
              <a:t>16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D121DCC1-CECF-453C-AA87-F1FFABE3D45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354473" y="424305"/>
            <a:ext cx="6437740" cy="485926"/>
          </a:xfrm>
        </p:spPr>
        <p:txBody>
          <a:bodyPr/>
          <a:lstStyle/>
          <a:p>
            <a:r>
              <a:rPr lang="de-DE" dirty="0">
                <a:cs typeface="Calibri Light"/>
              </a:rPr>
              <a:t>Quellen für weitere Recherchen</a:t>
            </a:r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ED1DC06-DC73-4797-85E2-42E07CBFDBE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5337175"/>
            <a:ext cx="7910513" cy="801688"/>
          </a:xfrm>
        </p:spPr>
        <p:txBody>
          <a:bodyPr>
            <a:normAutofit fontScale="90000"/>
          </a:bodyPr>
          <a:lstStyle/>
          <a:p>
            <a:br>
              <a:rPr lang="de-DE" dirty="0">
                <a:cs typeface="+mj-lt"/>
              </a:rPr>
            </a:b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69221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D5F31A7-FD02-304F-AC9D-488ACF18D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76775-EAAD-234F-88A4-4C09DA392C91}" type="datetime2">
              <a:rPr lang="de-DE" smtClean="0"/>
              <a:t>Donnerstag, 28. November 2024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6FFD06C-DA67-6743-AD31-AAB9FE385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KAMIL 2.0 | </a:t>
            </a:r>
            <a:r>
              <a:rPr lang="de-DE" dirty="0">
                <a:ea typeface="+mn-lt"/>
                <a:cs typeface="+mn-lt"/>
              </a:rPr>
              <a:t>Wahlen und Demokratie als Staatsform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055312A-AEEA-7E4D-B9B6-4E5235809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5437B-1AB2-7E49-8A28-FECA4A540236}" type="slidenum">
              <a:rPr lang="de-DE" smtClean="0"/>
              <a:pPr/>
              <a:t>17</a:t>
            </a:fld>
            <a:endParaRPr lang="de-DE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C49976B-E8E4-4005-9E56-3CEF07690E4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155147" y="4843721"/>
            <a:ext cx="8115977" cy="1390864"/>
          </a:xfrm>
        </p:spPr>
        <p:txBody>
          <a:bodyPr/>
          <a:lstStyle/>
          <a:p>
            <a:r>
              <a:rPr lang="de-DE">
                <a:cs typeface="Calibri Light"/>
              </a:rPr>
              <a:t>Vielen Dank für Ihre Aufmerksamkeit </a:t>
            </a:r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586B3F2-33E5-FB41-8DC5-6C3A707147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5753" y="1496132"/>
            <a:ext cx="3540494" cy="3865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8747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95C2C6-D4B9-E046-A193-7F813D233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3338" y="4698378"/>
            <a:ext cx="8937635" cy="1213781"/>
          </a:xfrm>
        </p:spPr>
        <p:txBody>
          <a:bodyPr>
            <a:noAutofit/>
          </a:bodyPr>
          <a:lstStyle/>
          <a:p>
            <a:r>
              <a:rPr lang="de-DE" sz="3200" dirty="0">
                <a:cs typeface="Calibri Light"/>
              </a:rPr>
              <a:t>Historische Entwicklung von Demokratie, Staatsformen im Islam und politischer Partizipation</a:t>
            </a:r>
          </a:p>
        </p:txBody>
      </p:sp>
    </p:spTree>
    <p:extLst>
      <p:ext uri="{BB962C8B-B14F-4D97-AF65-F5344CB8AC3E}">
        <p14:creationId xmlns:p14="http://schemas.microsoft.com/office/powerpoint/2010/main" val="32263565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93F5394-8A3E-834D-AF03-887A0030A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5437B-1AB2-7E49-8A28-FECA4A540236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74CAA30-8591-0D4B-AE8E-18465DEEB82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de-DE"/>
              <a:t>ÜBERBLICK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A27EF45-F3A1-774E-AFBF-D1F074B57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76775-EAAD-234F-88A4-4C09DA392C91}" type="datetime2">
              <a:rPr lang="de-DE" smtClean="0"/>
              <a:t>Donnerstag, 28. November 2024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6F37F3B-A06B-714F-9212-01339C058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KAMIL 2.0 | Wahlen und Demokratie als Staatsform</a:t>
            </a:r>
          </a:p>
        </p:txBody>
      </p:sp>
      <p:sp>
        <p:nvSpPr>
          <p:cNvPr id="47" name="Textfeld 46">
            <a:extLst>
              <a:ext uri="{FF2B5EF4-FFF2-40B4-BE49-F238E27FC236}">
                <a16:creationId xmlns:a16="http://schemas.microsoft.com/office/drawing/2014/main" id="{EF4D149C-B1D6-4633-9F07-631BCAE23A75}"/>
              </a:ext>
            </a:extLst>
          </p:cNvPr>
          <p:cNvSpPr txBox="1"/>
          <p:nvPr/>
        </p:nvSpPr>
        <p:spPr>
          <a:xfrm>
            <a:off x="1559486" y="1663018"/>
            <a:ext cx="6662056" cy="523220"/>
          </a:xfrm>
          <a:custGeom>
            <a:avLst/>
            <a:gdLst>
              <a:gd name="connsiteX0" fmla="*/ 0 w 6662056"/>
              <a:gd name="connsiteY0" fmla="*/ 0 h 523220"/>
              <a:gd name="connsiteX1" fmla="*/ 488551 w 6662056"/>
              <a:gd name="connsiteY1" fmla="*/ 0 h 523220"/>
              <a:gd name="connsiteX2" fmla="*/ 910481 w 6662056"/>
              <a:gd name="connsiteY2" fmla="*/ 0 h 523220"/>
              <a:gd name="connsiteX3" fmla="*/ 1332411 w 6662056"/>
              <a:gd name="connsiteY3" fmla="*/ 0 h 523220"/>
              <a:gd name="connsiteX4" fmla="*/ 1687721 w 6662056"/>
              <a:gd name="connsiteY4" fmla="*/ 0 h 523220"/>
              <a:gd name="connsiteX5" fmla="*/ 2043031 w 6662056"/>
              <a:gd name="connsiteY5" fmla="*/ 0 h 523220"/>
              <a:gd name="connsiteX6" fmla="*/ 2398340 w 6662056"/>
              <a:gd name="connsiteY6" fmla="*/ 0 h 523220"/>
              <a:gd name="connsiteX7" fmla="*/ 3020132 w 6662056"/>
              <a:gd name="connsiteY7" fmla="*/ 0 h 523220"/>
              <a:gd name="connsiteX8" fmla="*/ 3375442 w 6662056"/>
              <a:gd name="connsiteY8" fmla="*/ 0 h 523220"/>
              <a:gd name="connsiteX9" fmla="*/ 3797372 w 6662056"/>
              <a:gd name="connsiteY9" fmla="*/ 0 h 523220"/>
              <a:gd name="connsiteX10" fmla="*/ 4219302 w 6662056"/>
              <a:gd name="connsiteY10" fmla="*/ 0 h 523220"/>
              <a:gd name="connsiteX11" fmla="*/ 4907715 w 6662056"/>
              <a:gd name="connsiteY11" fmla="*/ 0 h 523220"/>
              <a:gd name="connsiteX12" fmla="*/ 5263024 w 6662056"/>
              <a:gd name="connsiteY12" fmla="*/ 0 h 523220"/>
              <a:gd name="connsiteX13" fmla="*/ 5618334 w 6662056"/>
              <a:gd name="connsiteY13" fmla="*/ 0 h 523220"/>
              <a:gd name="connsiteX14" fmla="*/ 6662056 w 6662056"/>
              <a:gd name="connsiteY14" fmla="*/ 0 h 523220"/>
              <a:gd name="connsiteX15" fmla="*/ 6662056 w 6662056"/>
              <a:gd name="connsiteY15" fmla="*/ 523220 h 523220"/>
              <a:gd name="connsiteX16" fmla="*/ 6040264 w 6662056"/>
              <a:gd name="connsiteY16" fmla="*/ 523220 h 523220"/>
              <a:gd name="connsiteX17" fmla="*/ 5351852 w 6662056"/>
              <a:gd name="connsiteY17" fmla="*/ 523220 h 523220"/>
              <a:gd name="connsiteX18" fmla="*/ 4929921 w 6662056"/>
              <a:gd name="connsiteY18" fmla="*/ 523220 h 523220"/>
              <a:gd name="connsiteX19" fmla="*/ 4441371 w 6662056"/>
              <a:gd name="connsiteY19" fmla="*/ 523220 h 523220"/>
              <a:gd name="connsiteX20" fmla="*/ 3886199 w 6662056"/>
              <a:gd name="connsiteY20" fmla="*/ 523220 h 523220"/>
              <a:gd name="connsiteX21" fmla="*/ 3397649 w 6662056"/>
              <a:gd name="connsiteY21" fmla="*/ 523220 h 523220"/>
              <a:gd name="connsiteX22" fmla="*/ 3042339 w 6662056"/>
              <a:gd name="connsiteY22" fmla="*/ 523220 h 523220"/>
              <a:gd name="connsiteX23" fmla="*/ 2487168 w 6662056"/>
              <a:gd name="connsiteY23" fmla="*/ 523220 h 523220"/>
              <a:gd name="connsiteX24" fmla="*/ 1931996 w 6662056"/>
              <a:gd name="connsiteY24" fmla="*/ 523220 h 523220"/>
              <a:gd name="connsiteX25" fmla="*/ 1310204 w 6662056"/>
              <a:gd name="connsiteY25" fmla="*/ 523220 h 523220"/>
              <a:gd name="connsiteX26" fmla="*/ 621792 w 6662056"/>
              <a:gd name="connsiteY26" fmla="*/ 523220 h 523220"/>
              <a:gd name="connsiteX27" fmla="*/ 0 w 6662056"/>
              <a:gd name="connsiteY27" fmla="*/ 523220 h 523220"/>
              <a:gd name="connsiteX28" fmla="*/ 0 w 6662056"/>
              <a:gd name="connsiteY28" fmla="*/ 0 h 52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6662056" h="523220" extrusionOk="0">
                <a:moveTo>
                  <a:pt x="0" y="0"/>
                </a:moveTo>
                <a:cubicBezTo>
                  <a:pt x="237026" y="-39098"/>
                  <a:pt x="249012" y="48791"/>
                  <a:pt x="488551" y="0"/>
                </a:cubicBezTo>
                <a:cubicBezTo>
                  <a:pt x="728090" y="-48791"/>
                  <a:pt x="781808" y="35800"/>
                  <a:pt x="910481" y="0"/>
                </a:cubicBezTo>
                <a:cubicBezTo>
                  <a:pt x="1039154" y="-35800"/>
                  <a:pt x="1203176" y="37246"/>
                  <a:pt x="1332411" y="0"/>
                </a:cubicBezTo>
                <a:cubicBezTo>
                  <a:pt x="1461646" y="-37246"/>
                  <a:pt x="1585194" y="28896"/>
                  <a:pt x="1687721" y="0"/>
                </a:cubicBezTo>
                <a:cubicBezTo>
                  <a:pt x="1790248" y="-28896"/>
                  <a:pt x="1925737" y="16211"/>
                  <a:pt x="2043031" y="0"/>
                </a:cubicBezTo>
                <a:cubicBezTo>
                  <a:pt x="2160325" y="-16211"/>
                  <a:pt x="2275160" y="35578"/>
                  <a:pt x="2398340" y="0"/>
                </a:cubicBezTo>
                <a:cubicBezTo>
                  <a:pt x="2521520" y="-35578"/>
                  <a:pt x="2791041" y="14352"/>
                  <a:pt x="3020132" y="0"/>
                </a:cubicBezTo>
                <a:cubicBezTo>
                  <a:pt x="3249223" y="-14352"/>
                  <a:pt x="3243890" y="37573"/>
                  <a:pt x="3375442" y="0"/>
                </a:cubicBezTo>
                <a:cubicBezTo>
                  <a:pt x="3506994" y="-37573"/>
                  <a:pt x="3613864" y="40019"/>
                  <a:pt x="3797372" y="0"/>
                </a:cubicBezTo>
                <a:cubicBezTo>
                  <a:pt x="3980880" y="-40019"/>
                  <a:pt x="4089288" y="48007"/>
                  <a:pt x="4219302" y="0"/>
                </a:cubicBezTo>
                <a:cubicBezTo>
                  <a:pt x="4349316" y="-48007"/>
                  <a:pt x="4624463" y="61252"/>
                  <a:pt x="4907715" y="0"/>
                </a:cubicBezTo>
                <a:cubicBezTo>
                  <a:pt x="5190967" y="-61252"/>
                  <a:pt x="5136938" y="21929"/>
                  <a:pt x="5263024" y="0"/>
                </a:cubicBezTo>
                <a:cubicBezTo>
                  <a:pt x="5389110" y="-21929"/>
                  <a:pt x="5541301" y="10847"/>
                  <a:pt x="5618334" y="0"/>
                </a:cubicBezTo>
                <a:cubicBezTo>
                  <a:pt x="5695367" y="-10847"/>
                  <a:pt x="6187493" y="55516"/>
                  <a:pt x="6662056" y="0"/>
                </a:cubicBezTo>
                <a:cubicBezTo>
                  <a:pt x="6714448" y="208283"/>
                  <a:pt x="6635005" y="349248"/>
                  <a:pt x="6662056" y="523220"/>
                </a:cubicBezTo>
                <a:cubicBezTo>
                  <a:pt x="6365354" y="531854"/>
                  <a:pt x="6247719" y="521732"/>
                  <a:pt x="6040264" y="523220"/>
                </a:cubicBezTo>
                <a:cubicBezTo>
                  <a:pt x="5832809" y="524708"/>
                  <a:pt x="5521066" y="498852"/>
                  <a:pt x="5351852" y="523220"/>
                </a:cubicBezTo>
                <a:cubicBezTo>
                  <a:pt x="5182638" y="547588"/>
                  <a:pt x="5015144" y="515467"/>
                  <a:pt x="4929921" y="523220"/>
                </a:cubicBezTo>
                <a:cubicBezTo>
                  <a:pt x="4844698" y="530973"/>
                  <a:pt x="4594287" y="494885"/>
                  <a:pt x="4441371" y="523220"/>
                </a:cubicBezTo>
                <a:cubicBezTo>
                  <a:pt x="4288455" y="551555"/>
                  <a:pt x="4133530" y="488752"/>
                  <a:pt x="3886199" y="523220"/>
                </a:cubicBezTo>
                <a:cubicBezTo>
                  <a:pt x="3638868" y="557688"/>
                  <a:pt x="3599510" y="499802"/>
                  <a:pt x="3397649" y="523220"/>
                </a:cubicBezTo>
                <a:cubicBezTo>
                  <a:pt x="3195788" y="546638"/>
                  <a:pt x="3187094" y="494739"/>
                  <a:pt x="3042339" y="523220"/>
                </a:cubicBezTo>
                <a:cubicBezTo>
                  <a:pt x="2897584" y="551701"/>
                  <a:pt x="2694517" y="480624"/>
                  <a:pt x="2487168" y="523220"/>
                </a:cubicBezTo>
                <a:cubicBezTo>
                  <a:pt x="2279819" y="565816"/>
                  <a:pt x="2074665" y="485732"/>
                  <a:pt x="1931996" y="523220"/>
                </a:cubicBezTo>
                <a:cubicBezTo>
                  <a:pt x="1789327" y="560708"/>
                  <a:pt x="1525991" y="505884"/>
                  <a:pt x="1310204" y="523220"/>
                </a:cubicBezTo>
                <a:cubicBezTo>
                  <a:pt x="1094417" y="540556"/>
                  <a:pt x="904531" y="465897"/>
                  <a:pt x="621792" y="523220"/>
                </a:cubicBezTo>
                <a:cubicBezTo>
                  <a:pt x="339053" y="580543"/>
                  <a:pt x="127204" y="522042"/>
                  <a:pt x="0" y="523220"/>
                </a:cubicBezTo>
                <a:cubicBezTo>
                  <a:pt x="-41991" y="317447"/>
                  <a:pt x="6438" y="152996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349921161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 sz="2800">
                <a:solidFill>
                  <a:schemeClr val="tx2"/>
                </a:solidFill>
                <a:cs typeface="Calibri"/>
              </a:rPr>
              <a:t> Historische Eckdaten </a:t>
            </a:r>
            <a:endParaRPr lang="de-DE">
              <a:solidFill>
                <a:schemeClr val="tx2"/>
              </a:solidFill>
              <a:cs typeface="Calibri" panose="020F0502020204030204"/>
            </a:endParaRPr>
          </a:p>
        </p:txBody>
      </p:sp>
      <p:sp>
        <p:nvSpPr>
          <p:cNvPr id="49" name="Rectangle 1">
            <a:extLst>
              <a:ext uri="{FF2B5EF4-FFF2-40B4-BE49-F238E27FC236}">
                <a16:creationId xmlns:a16="http://schemas.microsoft.com/office/drawing/2014/main" id="{9716A6EA-DEAD-492B-9353-05EEC96C1BCF}"/>
              </a:ext>
            </a:extLst>
          </p:cNvPr>
          <p:cNvSpPr/>
          <p:nvPr/>
        </p:nvSpPr>
        <p:spPr>
          <a:xfrm>
            <a:off x="884119" y="1689221"/>
            <a:ext cx="607669" cy="4990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/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A60C13B6-C4E8-44FA-8268-C92EA673EB56}"/>
              </a:ext>
            </a:extLst>
          </p:cNvPr>
          <p:cNvSpPr txBox="1">
            <a:spLocks/>
          </p:cNvSpPr>
          <p:nvPr/>
        </p:nvSpPr>
        <p:spPr>
          <a:xfrm>
            <a:off x="951795" y="1630650"/>
            <a:ext cx="607669" cy="499004"/>
          </a:xfrm>
          <a:prstGeom prst="rect">
            <a:avLst/>
          </a:prstGeom>
          <a:solidFill>
            <a:schemeClr val="accent2"/>
          </a:solidFill>
        </p:spPr>
        <p:txBody>
          <a:bodyPr lIns="91440" tIns="45720" rIns="91440" bIns="45720" anchor="ctr"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400" b="1" dirty="0"/>
              <a:t>1</a:t>
            </a:r>
            <a:endParaRPr lang="de-DE" sz="2800" b="1" dirty="0">
              <a:cs typeface="Calibri" panose="020F0502020204030204"/>
            </a:endParaRPr>
          </a:p>
        </p:txBody>
      </p:sp>
      <p:sp>
        <p:nvSpPr>
          <p:cNvPr id="50" name="Rectangle 1">
            <a:extLst>
              <a:ext uri="{FF2B5EF4-FFF2-40B4-BE49-F238E27FC236}">
                <a16:creationId xmlns:a16="http://schemas.microsoft.com/office/drawing/2014/main" id="{07ADE505-90E6-41FB-B6AF-EBB746A61E6F}"/>
              </a:ext>
            </a:extLst>
          </p:cNvPr>
          <p:cNvSpPr/>
          <p:nvPr/>
        </p:nvSpPr>
        <p:spPr>
          <a:xfrm>
            <a:off x="877660" y="2471860"/>
            <a:ext cx="607669" cy="4990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/>
          </a:p>
        </p:txBody>
      </p:sp>
      <p:sp>
        <p:nvSpPr>
          <p:cNvPr id="51" name="Text Placeholder 2">
            <a:extLst>
              <a:ext uri="{FF2B5EF4-FFF2-40B4-BE49-F238E27FC236}">
                <a16:creationId xmlns:a16="http://schemas.microsoft.com/office/drawing/2014/main" id="{B196083A-4C37-43E1-9D69-09578EF988EC}"/>
              </a:ext>
            </a:extLst>
          </p:cNvPr>
          <p:cNvSpPr txBox="1">
            <a:spLocks/>
          </p:cNvSpPr>
          <p:nvPr/>
        </p:nvSpPr>
        <p:spPr>
          <a:xfrm>
            <a:off x="930822" y="2406032"/>
            <a:ext cx="607669" cy="499004"/>
          </a:xfrm>
          <a:prstGeom prst="rect">
            <a:avLst/>
          </a:prstGeom>
          <a:solidFill>
            <a:schemeClr val="accent2"/>
          </a:solidFill>
        </p:spPr>
        <p:txBody>
          <a:bodyPr lIns="91440" tIns="45720" rIns="91440" bIns="45720" anchor="ctr"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400" b="1">
                <a:cs typeface="Calibri" panose="020F0502020204030204"/>
              </a:rPr>
              <a:t>2</a:t>
            </a:r>
            <a:endParaRPr lang="de-DE" sz="2400" b="1" dirty="0">
              <a:cs typeface="Calibri" panose="020F0502020204030204"/>
            </a:endParaRPr>
          </a:p>
        </p:txBody>
      </p:sp>
      <p:sp>
        <p:nvSpPr>
          <p:cNvPr id="52" name="Textfeld 51">
            <a:extLst>
              <a:ext uri="{FF2B5EF4-FFF2-40B4-BE49-F238E27FC236}">
                <a16:creationId xmlns:a16="http://schemas.microsoft.com/office/drawing/2014/main" id="{19D06E2F-6C7E-4F7C-9E3D-9C4EC9F1A612}"/>
              </a:ext>
            </a:extLst>
          </p:cNvPr>
          <p:cNvSpPr txBox="1"/>
          <p:nvPr/>
        </p:nvSpPr>
        <p:spPr>
          <a:xfrm>
            <a:off x="1625600" y="2445658"/>
            <a:ext cx="4180114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 sz="2800">
                <a:solidFill>
                  <a:schemeClr val="tx2"/>
                </a:solidFill>
                <a:ea typeface="+mn-lt"/>
                <a:cs typeface="+mn-lt"/>
              </a:rPr>
              <a:t>Merkmale der Demokratie </a:t>
            </a:r>
            <a:endParaRPr lang="de-DE" sz="2800">
              <a:solidFill>
                <a:schemeClr val="tx2"/>
              </a:solidFill>
            </a:endParaRPr>
          </a:p>
        </p:txBody>
      </p:sp>
      <p:sp>
        <p:nvSpPr>
          <p:cNvPr id="53" name="Rectangle 1">
            <a:extLst>
              <a:ext uri="{FF2B5EF4-FFF2-40B4-BE49-F238E27FC236}">
                <a16:creationId xmlns:a16="http://schemas.microsoft.com/office/drawing/2014/main" id="{5178526B-59AB-4BB6-96A4-AB0CF97C842F}"/>
              </a:ext>
            </a:extLst>
          </p:cNvPr>
          <p:cNvSpPr/>
          <p:nvPr/>
        </p:nvSpPr>
        <p:spPr>
          <a:xfrm>
            <a:off x="892175" y="3299174"/>
            <a:ext cx="607669" cy="4990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/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00AC548A-7961-4826-B60B-09D7F2B59832}"/>
              </a:ext>
            </a:extLst>
          </p:cNvPr>
          <p:cNvSpPr txBox="1">
            <a:spLocks/>
          </p:cNvSpPr>
          <p:nvPr/>
        </p:nvSpPr>
        <p:spPr>
          <a:xfrm>
            <a:off x="959851" y="3240603"/>
            <a:ext cx="607669" cy="499004"/>
          </a:xfrm>
          <a:prstGeom prst="rect">
            <a:avLst/>
          </a:prstGeom>
          <a:solidFill>
            <a:schemeClr val="accent2"/>
          </a:solidFill>
        </p:spPr>
        <p:txBody>
          <a:bodyPr lIns="91440" tIns="45720" rIns="91440" bIns="45720" anchor="ctr"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400" b="1">
                <a:cs typeface="Calibri" panose="020F0502020204030204"/>
              </a:rPr>
              <a:t>3</a:t>
            </a:r>
            <a:endParaRPr lang="de-DE" sz="2400" b="1" dirty="0">
              <a:cs typeface="Calibri" panose="020F0502020204030204"/>
            </a:endParaRPr>
          </a:p>
        </p:txBody>
      </p:sp>
      <p:sp>
        <p:nvSpPr>
          <p:cNvPr id="55" name="Textfeld 54">
            <a:extLst>
              <a:ext uri="{FF2B5EF4-FFF2-40B4-BE49-F238E27FC236}">
                <a16:creationId xmlns:a16="http://schemas.microsoft.com/office/drawing/2014/main" id="{92CF1028-DA09-4BFC-9B82-6F1BFBCD54F5}"/>
              </a:ext>
            </a:extLst>
          </p:cNvPr>
          <p:cNvSpPr txBox="1"/>
          <p:nvPr/>
        </p:nvSpPr>
        <p:spPr>
          <a:xfrm>
            <a:off x="1659619" y="3270704"/>
            <a:ext cx="584200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 sz="2800">
                <a:solidFill>
                  <a:schemeClr val="tx2"/>
                </a:solidFill>
              </a:rPr>
              <a:t>Arten der Demokratie</a:t>
            </a:r>
          </a:p>
        </p:txBody>
      </p:sp>
      <p:sp>
        <p:nvSpPr>
          <p:cNvPr id="56" name="Rectangle 1">
            <a:extLst>
              <a:ext uri="{FF2B5EF4-FFF2-40B4-BE49-F238E27FC236}">
                <a16:creationId xmlns:a16="http://schemas.microsoft.com/office/drawing/2014/main" id="{A231DC34-5CBD-4A5E-BB24-E39B4B45ADB9}"/>
              </a:ext>
            </a:extLst>
          </p:cNvPr>
          <p:cNvSpPr/>
          <p:nvPr/>
        </p:nvSpPr>
        <p:spPr>
          <a:xfrm>
            <a:off x="906688" y="4155516"/>
            <a:ext cx="607669" cy="4990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/>
          </a:p>
        </p:txBody>
      </p:sp>
      <p:sp>
        <p:nvSpPr>
          <p:cNvPr id="57" name="Text Placeholder 2">
            <a:extLst>
              <a:ext uri="{FF2B5EF4-FFF2-40B4-BE49-F238E27FC236}">
                <a16:creationId xmlns:a16="http://schemas.microsoft.com/office/drawing/2014/main" id="{77C299CE-3028-4071-A6F9-846B6237A0DE}"/>
              </a:ext>
            </a:extLst>
          </p:cNvPr>
          <p:cNvSpPr txBox="1">
            <a:spLocks/>
          </p:cNvSpPr>
          <p:nvPr/>
        </p:nvSpPr>
        <p:spPr>
          <a:xfrm>
            <a:off x="974364" y="4096945"/>
            <a:ext cx="607669" cy="499004"/>
          </a:xfrm>
          <a:prstGeom prst="rect">
            <a:avLst/>
          </a:prstGeom>
          <a:solidFill>
            <a:schemeClr val="accent2"/>
          </a:solidFill>
        </p:spPr>
        <p:txBody>
          <a:bodyPr lIns="91440" tIns="45720" rIns="91440" bIns="45720" anchor="ctr"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400" b="1">
                <a:cs typeface="Calibri" panose="020F0502020204030204"/>
              </a:rPr>
              <a:t>4</a:t>
            </a:r>
            <a:endParaRPr lang="de-DE" sz="2400" b="1" dirty="0">
              <a:cs typeface="Calibri" panose="020F0502020204030204"/>
            </a:endParaRPr>
          </a:p>
        </p:txBody>
      </p:sp>
      <p:sp>
        <p:nvSpPr>
          <p:cNvPr id="58" name="Textfeld 57">
            <a:extLst>
              <a:ext uri="{FF2B5EF4-FFF2-40B4-BE49-F238E27FC236}">
                <a16:creationId xmlns:a16="http://schemas.microsoft.com/office/drawing/2014/main" id="{8D467F35-BA00-4B2D-B7F3-97E95641FE14}"/>
              </a:ext>
            </a:extLst>
          </p:cNvPr>
          <p:cNvSpPr txBox="1"/>
          <p:nvPr/>
        </p:nvSpPr>
        <p:spPr>
          <a:xfrm>
            <a:off x="1621064" y="4153807"/>
            <a:ext cx="3817257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 sz="2800">
                <a:solidFill>
                  <a:schemeClr val="tx2"/>
                </a:solidFill>
              </a:rPr>
              <a:t>Politische Partizipation</a:t>
            </a:r>
            <a:endParaRPr lang="de-DE" sz="2800">
              <a:solidFill>
                <a:schemeClr val="tx2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12971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93F5394-8A3E-834D-AF03-887A0030A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5437B-1AB2-7E49-8A28-FECA4A540236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74CAA30-8591-0D4B-AE8E-18465DEEB82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de-DE" dirty="0"/>
              <a:t>ÜBERBLICK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A27EF45-F3A1-774E-AFBF-D1F074B57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76775-EAAD-234F-88A4-4C09DA392C91}" type="datetime2">
              <a:rPr lang="de-DE" smtClean="0"/>
              <a:t>Donnerstag, 28. November 2024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6F37F3B-A06B-714F-9212-01339C058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KAMIL 2.0 | Wahlen und Demokratie als Staatsform</a:t>
            </a:r>
          </a:p>
        </p:txBody>
      </p:sp>
      <p:sp>
        <p:nvSpPr>
          <p:cNvPr id="47" name="Textfeld 46">
            <a:extLst>
              <a:ext uri="{FF2B5EF4-FFF2-40B4-BE49-F238E27FC236}">
                <a16:creationId xmlns:a16="http://schemas.microsoft.com/office/drawing/2014/main" id="{EF4D149C-B1D6-4633-9F07-631BCAE23A75}"/>
              </a:ext>
            </a:extLst>
          </p:cNvPr>
          <p:cNvSpPr txBox="1"/>
          <p:nvPr/>
        </p:nvSpPr>
        <p:spPr>
          <a:xfrm>
            <a:off x="1559486" y="1663018"/>
            <a:ext cx="6662056" cy="523220"/>
          </a:xfrm>
          <a:custGeom>
            <a:avLst/>
            <a:gdLst>
              <a:gd name="connsiteX0" fmla="*/ 0 w 6662056"/>
              <a:gd name="connsiteY0" fmla="*/ 0 h 523220"/>
              <a:gd name="connsiteX1" fmla="*/ 488551 w 6662056"/>
              <a:gd name="connsiteY1" fmla="*/ 0 h 523220"/>
              <a:gd name="connsiteX2" fmla="*/ 910481 w 6662056"/>
              <a:gd name="connsiteY2" fmla="*/ 0 h 523220"/>
              <a:gd name="connsiteX3" fmla="*/ 1332411 w 6662056"/>
              <a:gd name="connsiteY3" fmla="*/ 0 h 523220"/>
              <a:gd name="connsiteX4" fmla="*/ 1687721 w 6662056"/>
              <a:gd name="connsiteY4" fmla="*/ 0 h 523220"/>
              <a:gd name="connsiteX5" fmla="*/ 2043031 w 6662056"/>
              <a:gd name="connsiteY5" fmla="*/ 0 h 523220"/>
              <a:gd name="connsiteX6" fmla="*/ 2398340 w 6662056"/>
              <a:gd name="connsiteY6" fmla="*/ 0 h 523220"/>
              <a:gd name="connsiteX7" fmla="*/ 3020132 w 6662056"/>
              <a:gd name="connsiteY7" fmla="*/ 0 h 523220"/>
              <a:gd name="connsiteX8" fmla="*/ 3375442 w 6662056"/>
              <a:gd name="connsiteY8" fmla="*/ 0 h 523220"/>
              <a:gd name="connsiteX9" fmla="*/ 3797372 w 6662056"/>
              <a:gd name="connsiteY9" fmla="*/ 0 h 523220"/>
              <a:gd name="connsiteX10" fmla="*/ 4219302 w 6662056"/>
              <a:gd name="connsiteY10" fmla="*/ 0 h 523220"/>
              <a:gd name="connsiteX11" fmla="*/ 4907715 w 6662056"/>
              <a:gd name="connsiteY11" fmla="*/ 0 h 523220"/>
              <a:gd name="connsiteX12" fmla="*/ 5263024 w 6662056"/>
              <a:gd name="connsiteY12" fmla="*/ 0 h 523220"/>
              <a:gd name="connsiteX13" fmla="*/ 5618334 w 6662056"/>
              <a:gd name="connsiteY13" fmla="*/ 0 h 523220"/>
              <a:gd name="connsiteX14" fmla="*/ 6662056 w 6662056"/>
              <a:gd name="connsiteY14" fmla="*/ 0 h 523220"/>
              <a:gd name="connsiteX15" fmla="*/ 6662056 w 6662056"/>
              <a:gd name="connsiteY15" fmla="*/ 523220 h 523220"/>
              <a:gd name="connsiteX16" fmla="*/ 6040264 w 6662056"/>
              <a:gd name="connsiteY16" fmla="*/ 523220 h 523220"/>
              <a:gd name="connsiteX17" fmla="*/ 5351852 w 6662056"/>
              <a:gd name="connsiteY17" fmla="*/ 523220 h 523220"/>
              <a:gd name="connsiteX18" fmla="*/ 4929921 w 6662056"/>
              <a:gd name="connsiteY18" fmla="*/ 523220 h 523220"/>
              <a:gd name="connsiteX19" fmla="*/ 4441371 w 6662056"/>
              <a:gd name="connsiteY19" fmla="*/ 523220 h 523220"/>
              <a:gd name="connsiteX20" fmla="*/ 3886199 w 6662056"/>
              <a:gd name="connsiteY20" fmla="*/ 523220 h 523220"/>
              <a:gd name="connsiteX21" fmla="*/ 3397649 w 6662056"/>
              <a:gd name="connsiteY21" fmla="*/ 523220 h 523220"/>
              <a:gd name="connsiteX22" fmla="*/ 3042339 w 6662056"/>
              <a:gd name="connsiteY22" fmla="*/ 523220 h 523220"/>
              <a:gd name="connsiteX23" fmla="*/ 2487168 w 6662056"/>
              <a:gd name="connsiteY23" fmla="*/ 523220 h 523220"/>
              <a:gd name="connsiteX24" fmla="*/ 1931996 w 6662056"/>
              <a:gd name="connsiteY24" fmla="*/ 523220 h 523220"/>
              <a:gd name="connsiteX25" fmla="*/ 1310204 w 6662056"/>
              <a:gd name="connsiteY25" fmla="*/ 523220 h 523220"/>
              <a:gd name="connsiteX26" fmla="*/ 621792 w 6662056"/>
              <a:gd name="connsiteY26" fmla="*/ 523220 h 523220"/>
              <a:gd name="connsiteX27" fmla="*/ 0 w 6662056"/>
              <a:gd name="connsiteY27" fmla="*/ 523220 h 523220"/>
              <a:gd name="connsiteX28" fmla="*/ 0 w 6662056"/>
              <a:gd name="connsiteY28" fmla="*/ 0 h 52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6662056" h="523220" extrusionOk="0">
                <a:moveTo>
                  <a:pt x="0" y="0"/>
                </a:moveTo>
                <a:cubicBezTo>
                  <a:pt x="237026" y="-39098"/>
                  <a:pt x="249012" y="48791"/>
                  <a:pt x="488551" y="0"/>
                </a:cubicBezTo>
                <a:cubicBezTo>
                  <a:pt x="728090" y="-48791"/>
                  <a:pt x="781808" y="35800"/>
                  <a:pt x="910481" y="0"/>
                </a:cubicBezTo>
                <a:cubicBezTo>
                  <a:pt x="1039154" y="-35800"/>
                  <a:pt x="1203176" y="37246"/>
                  <a:pt x="1332411" y="0"/>
                </a:cubicBezTo>
                <a:cubicBezTo>
                  <a:pt x="1461646" y="-37246"/>
                  <a:pt x="1585194" y="28896"/>
                  <a:pt x="1687721" y="0"/>
                </a:cubicBezTo>
                <a:cubicBezTo>
                  <a:pt x="1790248" y="-28896"/>
                  <a:pt x="1925737" y="16211"/>
                  <a:pt x="2043031" y="0"/>
                </a:cubicBezTo>
                <a:cubicBezTo>
                  <a:pt x="2160325" y="-16211"/>
                  <a:pt x="2275160" y="35578"/>
                  <a:pt x="2398340" y="0"/>
                </a:cubicBezTo>
                <a:cubicBezTo>
                  <a:pt x="2521520" y="-35578"/>
                  <a:pt x="2791041" y="14352"/>
                  <a:pt x="3020132" y="0"/>
                </a:cubicBezTo>
                <a:cubicBezTo>
                  <a:pt x="3249223" y="-14352"/>
                  <a:pt x="3243890" y="37573"/>
                  <a:pt x="3375442" y="0"/>
                </a:cubicBezTo>
                <a:cubicBezTo>
                  <a:pt x="3506994" y="-37573"/>
                  <a:pt x="3613864" y="40019"/>
                  <a:pt x="3797372" y="0"/>
                </a:cubicBezTo>
                <a:cubicBezTo>
                  <a:pt x="3980880" y="-40019"/>
                  <a:pt x="4089288" y="48007"/>
                  <a:pt x="4219302" y="0"/>
                </a:cubicBezTo>
                <a:cubicBezTo>
                  <a:pt x="4349316" y="-48007"/>
                  <a:pt x="4624463" y="61252"/>
                  <a:pt x="4907715" y="0"/>
                </a:cubicBezTo>
                <a:cubicBezTo>
                  <a:pt x="5190967" y="-61252"/>
                  <a:pt x="5136938" y="21929"/>
                  <a:pt x="5263024" y="0"/>
                </a:cubicBezTo>
                <a:cubicBezTo>
                  <a:pt x="5389110" y="-21929"/>
                  <a:pt x="5541301" y="10847"/>
                  <a:pt x="5618334" y="0"/>
                </a:cubicBezTo>
                <a:cubicBezTo>
                  <a:pt x="5695367" y="-10847"/>
                  <a:pt x="6187493" y="55516"/>
                  <a:pt x="6662056" y="0"/>
                </a:cubicBezTo>
                <a:cubicBezTo>
                  <a:pt x="6714448" y="208283"/>
                  <a:pt x="6635005" y="349248"/>
                  <a:pt x="6662056" y="523220"/>
                </a:cubicBezTo>
                <a:cubicBezTo>
                  <a:pt x="6365354" y="531854"/>
                  <a:pt x="6247719" y="521732"/>
                  <a:pt x="6040264" y="523220"/>
                </a:cubicBezTo>
                <a:cubicBezTo>
                  <a:pt x="5832809" y="524708"/>
                  <a:pt x="5521066" y="498852"/>
                  <a:pt x="5351852" y="523220"/>
                </a:cubicBezTo>
                <a:cubicBezTo>
                  <a:pt x="5182638" y="547588"/>
                  <a:pt x="5015144" y="515467"/>
                  <a:pt x="4929921" y="523220"/>
                </a:cubicBezTo>
                <a:cubicBezTo>
                  <a:pt x="4844698" y="530973"/>
                  <a:pt x="4594287" y="494885"/>
                  <a:pt x="4441371" y="523220"/>
                </a:cubicBezTo>
                <a:cubicBezTo>
                  <a:pt x="4288455" y="551555"/>
                  <a:pt x="4133530" y="488752"/>
                  <a:pt x="3886199" y="523220"/>
                </a:cubicBezTo>
                <a:cubicBezTo>
                  <a:pt x="3638868" y="557688"/>
                  <a:pt x="3599510" y="499802"/>
                  <a:pt x="3397649" y="523220"/>
                </a:cubicBezTo>
                <a:cubicBezTo>
                  <a:pt x="3195788" y="546638"/>
                  <a:pt x="3187094" y="494739"/>
                  <a:pt x="3042339" y="523220"/>
                </a:cubicBezTo>
                <a:cubicBezTo>
                  <a:pt x="2897584" y="551701"/>
                  <a:pt x="2694517" y="480624"/>
                  <a:pt x="2487168" y="523220"/>
                </a:cubicBezTo>
                <a:cubicBezTo>
                  <a:pt x="2279819" y="565816"/>
                  <a:pt x="2074665" y="485732"/>
                  <a:pt x="1931996" y="523220"/>
                </a:cubicBezTo>
                <a:cubicBezTo>
                  <a:pt x="1789327" y="560708"/>
                  <a:pt x="1525991" y="505884"/>
                  <a:pt x="1310204" y="523220"/>
                </a:cubicBezTo>
                <a:cubicBezTo>
                  <a:pt x="1094417" y="540556"/>
                  <a:pt x="904531" y="465897"/>
                  <a:pt x="621792" y="523220"/>
                </a:cubicBezTo>
                <a:cubicBezTo>
                  <a:pt x="339053" y="580543"/>
                  <a:pt x="127204" y="522042"/>
                  <a:pt x="0" y="523220"/>
                </a:cubicBezTo>
                <a:cubicBezTo>
                  <a:pt x="-41991" y="317447"/>
                  <a:pt x="6438" y="152996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349921161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 sz="2800" dirty="0">
                <a:solidFill>
                  <a:schemeClr val="tx2"/>
                </a:solidFill>
                <a:cs typeface="Calibri"/>
              </a:rPr>
              <a:t> Quellen des Islam</a:t>
            </a:r>
            <a:endParaRPr lang="de-DE" dirty="0">
              <a:solidFill>
                <a:schemeClr val="tx2"/>
              </a:solidFill>
              <a:cs typeface="Calibri" panose="020F0502020204030204"/>
            </a:endParaRPr>
          </a:p>
        </p:txBody>
      </p:sp>
      <p:sp>
        <p:nvSpPr>
          <p:cNvPr id="49" name="Rectangle 1">
            <a:extLst>
              <a:ext uri="{FF2B5EF4-FFF2-40B4-BE49-F238E27FC236}">
                <a16:creationId xmlns:a16="http://schemas.microsoft.com/office/drawing/2014/main" id="{9716A6EA-DEAD-492B-9353-05EEC96C1BCF}"/>
              </a:ext>
            </a:extLst>
          </p:cNvPr>
          <p:cNvSpPr/>
          <p:nvPr/>
        </p:nvSpPr>
        <p:spPr>
          <a:xfrm>
            <a:off x="884119" y="1689221"/>
            <a:ext cx="607669" cy="4990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/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A60C13B6-C4E8-44FA-8268-C92EA673EB56}"/>
              </a:ext>
            </a:extLst>
          </p:cNvPr>
          <p:cNvSpPr txBox="1">
            <a:spLocks/>
          </p:cNvSpPr>
          <p:nvPr/>
        </p:nvSpPr>
        <p:spPr>
          <a:xfrm>
            <a:off x="951795" y="1630650"/>
            <a:ext cx="607669" cy="499004"/>
          </a:xfrm>
          <a:prstGeom prst="rect">
            <a:avLst/>
          </a:prstGeom>
          <a:solidFill>
            <a:schemeClr val="accent2"/>
          </a:solidFill>
        </p:spPr>
        <p:txBody>
          <a:bodyPr lIns="91440" tIns="45720" rIns="91440" bIns="45720" anchor="ctr"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400" b="1" dirty="0"/>
              <a:t>5</a:t>
            </a:r>
            <a:endParaRPr lang="de-DE" sz="2800" b="1" dirty="0">
              <a:cs typeface="Calibri" panose="020F0502020204030204"/>
            </a:endParaRPr>
          </a:p>
        </p:txBody>
      </p:sp>
      <p:sp>
        <p:nvSpPr>
          <p:cNvPr id="50" name="Rectangle 1">
            <a:extLst>
              <a:ext uri="{FF2B5EF4-FFF2-40B4-BE49-F238E27FC236}">
                <a16:creationId xmlns:a16="http://schemas.microsoft.com/office/drawing/2014/main" id="{07ADE505-90E6-41FB-B6AF-EBB746A61E6F}"/>
              </a:ext>
            </a:extLst>
          </p:cNvPr>
          <p:cNvSpPr/>
          <p:nvPr/>
        </p:nvSpPr>
        <p:spPr>
          <a:xfrm>
            <a:off x="877660" y="2471860"/>
            <a:ext cx="607669" cy="4990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/>
          </a:p>
        </p:txBody>
      </p:sp>
      <p:sp>
        <p:nvSpPr>
          <p:cNvPr id="51" name="Text Placeholder 2">
            <a:extLst>
              <a:ext uri="{FF2B5EF4-FFF2-40B4-BE49-F238E27FC236}">
                <a16:creationId xmlns:a16="http://schemas.microsoft.com/office/drawing/2014/main" id="{B196083A-4C37-43E1-9D69-09578EF988EC}"/>
              </a:ext>
            </a:extLst>
          </p:cNvPr>
          <p:cNvSpPr txBox="1">
            <a:spLocks/>
          </p:cNvSpPr>
          <p:nvPr/>
        </p:nvSpPr>
        <p:spPr>
          <a:xfrm>
            <a:off x="930822" y="2406032"/>
            <a:ext cx="607669" cy="499004"/>
          </a:xfrm>
          <a:prstGeom prst="rect">
            <a:avLst/>
          </a:prstGeom>
          <a:solidFill>
            <a:schemeClr val="accent2"/>
          </a:solidFill>
        </p:spPr>
        <p:txBody>
          <a:bodyPr lIns="91440" tIns="45720" rIns="91440" bIns="45720" anchor="ctr"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400" b="1" dirty="0">
                <a:cs typeface="Calibri" panose="020F0502020204030204"/>
              </a:rPr>
              <a:t>6</a:t>
            </a:r>
          </a:p>
        </p:txBody>
      </p:sp>
      <p:sp>
        <p:nvSpPr>
          <p:cNvPr id="52" name="Textfeld 51">
            <a:extLst>
              <a:ext uri="{FF2B5EF4-FFF2-40B4-BE49-F238E27FC236}">
                <a16:creationId xmlns:a16="http://schemas.microsoft.com/office/drawing/2014/main" id="{19D06E2F-6C7E-4F7C-9E3D-9C4EC9F1A612}"/>
              </a:ext>
            </a:extLst>
          </p:cNvPr>
          <p:cNvSpPr txBox="1"/>
          <p:nvPr/>
        </p:nvSpPr>
        <p:spPr>
          <a:xfrm>
            <a:off x="1625600" y="3239034"/>
            <a:ext cx="6836228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 sz="2800" dirty="0">
                <a:solidFill>
                  <a:schemeClr val="tx2"/>
                </a:solidFill>
                <a:cs typeface="Calibri"/>
              </a:rPr>
              <a:t>Beispiele aus der </a:t>
            </a:r>
            <a:r>
              <a:rPr lang="de-DE" sz="2800" dirty="0" err="1">
                <a:solidFill>
                  <a:schemeClr val="tx2"/>
                </a:solidFill>
                <a:cs typeface="Calibri"/>
              </a:rPr>
              <a:t>S</a:t>
            </a:r>
            <a:r>
              <a:rPr lang="de-DE" sz="2800" dirty="0" err="1">
                <a:solidFill>
                  <a:schemeClr val="tx2"/>
                </a:solidFill>
                <a:ea typeface="+mn-lt"/>
                <a:cs typeface="+mn-lt"/>
              </a:rPr>
              <a:t>īra</a:t>
            </a:r>
            <a:r>
              <a:rPr lang="de-DE" sz="2800" dirty="0">
                <a:solidFill>
                  <a:schemeClr val="tx2"/>
                </a:solidFill>
                <a:ea typeface="+mn-lt"/>
                <a:cs typeface="+mn-lt"/>
              </a:rPr>
              <a:t> &amp; der Zeit der Kalifen</a:t>
            </a:r>
            <a:endParaRPr lang="de-DE" sz="2800" dirty="0">
              <a:solidFill>
                <a:schemeClr val="tx2"/>
              </a:solidFill>
            </a:endParaRPr>
          </a:p>
        </p:txBody>
      </p:sp>
      <p:sp>
        <p:nvSpPr>
          <p:cNvPr id="53" name="Rectangle 1">
            <a:extLst>
              <a:ext uri="{FF2B5EF4-FFF2-40B4-BE49-F238E27FC236}">
                <a16:creationId xmlns:a16="http://schemas.microsoft.com/office/drawing/2014/main" id="{5178526B-59AB-4BB6-96A4-AB0CF97C842F}"/>
              </a:ext>
            </a:extLst>
          </p:cNvPr>
          <p:cNvSpPr/>
          <p:nvPr/>
        </p:nvSpPr>
        <p:spPr>
          <a:xfrm>
            <a:off x="892175" y="3299174"/>
            <a:ext cx="607669" cy="4990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/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00AC548A-7961-4826-B60B-09D7F2B59832}"/>
              </a:ext>
            </a:extLst>
          </p:cNvPr>
          <p:cNvSpPr txBox="1">
            <a:spLocks/>
          </p:cNvSpPr>
          <p:nvPr/>
        </p:nvSpPr>
        <p:spPr>
          <a:xfrm>
            <a:off x="959851" y="3240603"/>
            <a:ext cx="607669" cy="499004"/>
          </a:xfrm>
          <a:prstGeom prst="rect">
            <a:avLst/>
          </a:prstGeom>
          <a:solidFill>
            <a:schemeClr val="accent2"/>
          </a:solidFill>
        </p:spPr>
        <p:txBody>
          <a:bodyPr lIns="91440" tIns="45720" rIns="91440" bIns="45720" anchor="ctr"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400" b="1" dirty="0">
                <a:cs typeface="Calibri" panose="020F0502020204030204"/>
              </a:rPr>
              <a:t>7</a:t>
            </a:r>
          </a:p>
        </p:txBody>
      </p:sp>
      <p:sp>
        <p:nvSpPr>
          <p:cNvPr id="55" name="Textfeld 54">
            <a:extLst>
              <a:ext uri="{FF2B5EF4-FFF2-40B4-BE49-F238E27FC236}">
                <a16:creationId xmlns:a16="http://schemas.microsoft.com/office/drawing/2014/main" id="{92CF1028-DA09-4BFC-9B82-6F1BFBCD54F5}"/>
              </a:ext>
            </a:extLst>
          </p:cNvPr>
          <p:cNvSpPr txBox="1"/>
          <p:nvPr/>
        </p:nvSpPr>
        <p:spPr>
          <a:xfrm>
            <a:off x="1623333" y="2446164"/>
            <a:ext cx="6335485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 sz="2800">
                <a:solidFill>
                  <a:schemeClr val="tx2"/>
                </a:solidFill>
                <a:cs typeface="Calibri"/>
              </a:rPr>
              <a:t>Relevante Begrifflichkeiten</a:t>
            </a:r>
            <a:endParaRPr lang="de-DE" sz="2800" dirty="0">
              <a:solidFill>
                <a:schemeClr val="tx2"/>
              </a:solidFill>
              <a:cs typeface="Calibri"/>
            </a:endParaRPr>
          </a:p>
        </p:txBody>
      </p:sp>
      <p:sp>
        <p:nvSpPr>
          <p:cNvPr id="58" name="Textfeld 57">
            <a:extLst>
              <a:ext uri="{FF2B5EF4-FFF2-40B4-BE49-F238E27FC236}">
                <a16:creationId xmlns:a16="http://schemas.microsoft.com/office/drawing/2014/main" id="{8D467F35-BA00-4B2D-B7F3-97E95641FE14}"/>
              </a:ext>
            </a:extLst>
          </p:cNvPr>
          <p:cNvSpPr txBox="1"/>
          <p:nvPr/>
        </p:nvSpPr>
        <p:spPr>
          <a:xfrm>
            <a:off x="1665888" y="4071631"/>
            <a:ext cx="4477657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 sz="2800" dirty="0">
                <a:solidFill>
                  <a:schemeClr val="tx2"/>
                </a:solidFill>
                <a:cs typeface="Calibri"/>
              </a:rPr>
              <a:t>Staatsform(en)</a:t>
            </a:r>
          </a:p>
        </p:txBody>
      </p:sp>
      <p:sp>
        <p:nvSpPr>
          <p:cNvPr id="17" name="Rectangle 1">
            <a:extLst>
              <a:ext uri="{FF2B5EF4-FFF2-40B4-BE49-F238E27FC236}">
                <a16:creationId xmlns:a16="http://schemas.microsoft.com/office/drawing/2014/main" id="{2E24D1E1-58B9-446F-B982-1A6506B4D4DA}"/>
              </a:ext>
            </a:extLst>
          </p:cNvPr>
          <p:cNvSpPr/>
          <p:nvPr/>
        </p:nvSpPr>
        <p:spPr>
          <a:xfrm>
            <a:off x="899645" y="4150821"/>
            <a:ext cx="607669" cy="4990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D0FC3D9-7094-43DB-A021-E49FF3379972}"/>
              </a:ext>
            </a:extLst>
          </p:cNvPr>
          <p:cNvSpPr txBox="1">
            <a:spLocks/>
          </p:cNvSpPr>
          <p:nvPr/>
        </p:nvSpPr>
        <p:spPr>
          <a:xfrm>
            <a:off x="967321" y="4092250"/>
            <a:ext cx="607669" cy="499004"/>
          </a:xfrm>
          <a:prstGeom prst="rect">
            <a:avLst/>
          </a:prstGeom>
          <a:solidFill>
            <a:schemeClr val="accent2"/>
          </a:solidFill>
        </p:spPr>
        <p:txBody>
          <a:bodyPr lIns="91440" tIns="45720" rIns="91440" bIns="45720" anchor="ctr"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400" b="1" dirty="0">
                <a:cs typeface="Calibri" panose="020F0502020204030204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3731416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66C4DCB5-0BF7-7D47-A09B-7CFF17AC00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de-DE">
                <a:cs typeface="Calibri"/>
              </a:rPr>
              <a:t>Grundbausteine in der attischen Demokratie im antiken Griechenland in den Jahren 508/7 bis 322 v.Chr.</a:t>
            </a:r>
          </a:p>
          <a:p>
            <a:r>
              <a:rPr lang="de-DE">
                <a:cs typeface="Calibri"/>
              </a:rPr>
              <a:t>Versammlung des Volkes (nur Bürger) in der Stadt (</a:t>
            </a:r>
            <a:r>
              <a:rPr lang="de-DE" i="1">
                <a:cs typeface="Calibri"/>
              </a:rPr>
              <a:t>polis</a:t>
            </a:r>
            <a:r>
              <a:rPr lang="de-DE">
                <a:cs typeface="Calibri"/>
              </a:rPr>
              <a:t>)</a:t>
            </a:r>
          </a:p>
          <a:p>
            <a:r>
              <a:rPr lang="de-DE">
                <a:cs typeface="Calibri"/>
              </a:rPr>
              <a:t>Gesetzgebungs-</a:t>
            </a:r>
          </a:p>
          <a:p>
            <a:pPr marL="0" indent="0">
              <a:buNone/>
            </a:pPr>
            <a:r>
              <a:rPr lang="de-DE">
                <a:cs typeface="Calibri"/>
              </a:rPr>
              <a:t>   Regierungs-</a:t>
            </a:r>
            <a:endParaRPr lang="de-DE" dirty="0">
              <a:cs typeface="Calibri" panose="020F0502020204030204"/>
            </a:endParaRPr>
          </a:p>
          <a:p>
            <a:pPr marL="0" indent="0">
              <a:buNone/>
            </a:pPr>
            <a:r>
              <a:rPr lang="de-DE">
                <a:cs typeface="Calibri" panose="020F0502020204030204"/>
              </a:rPr>
              <a:t>   Kontroll-</a:t>
            </a:r>
            <a:endParaRPr lang="de-DE" dirty="0">
              <a:cs typeface="Calibri" panose="020F0502020204030204"/>
            </a:endParaRPr>
          </a:p>
          <a:p>
            <a:pPr marL="0" indent="0">
              <a:buNone/>
            </a:pPr>
            <a:r>
              <a:rPr lang="de-DE">
                <a:cs typeface="Calibri"/>
              </a:rPr>
              <a:t>   Gerichts-</a:t>
            </a:r>
            <a:endParaRPr lang="de-DE" dirty="0">
              <a:cs typeface="Calibri"/>
            </a:endParaRPr>
          </a:p>
          <a:p>
            <a:pPr marL="0" indent="0">
              <a:buNone/>
            </a:pPr>
            <a:endParaRPr lang="de-DE" dirty="0">
              <a:cs typeface="Calibri"/>
            </a:endParaRPr>
          </a:p>
          <a:p>
            <a:pPr marL="0" indent="0">
              <a:buNone/>
            </a:pPr>
            <a:endParaRPr lang="de-DE">
              <a:cs typeface="Calibri"/>
            </a:endParaRP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CF32EB5-567D-A64C-B0D9-48EEF1CF6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76775-EAAD-234F-88A4-4C09DA392C91}" type="datetime2">
              <a:rPr lang="de-DE" smtClean="0"/>
              <a:t>Donnerstag, 28. November 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D7927A9-C9CF-6146-88A7-B26F102A4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KAMIL 2.0 | </a:t>
            </a:r>
            <a:r>
              <a:rPr lang="de-DE">
                <a:ea typeface="+mn-lt"/>
                <a:cs typeface="+mn-lt"/>
              </a:rPr>
              <a:t>Wahlen und Demokratie als Staatsform</a:t>
            </a:r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9EF8340-1DB9-1942-9DA7-6467D2C14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5437B-1AB2-7E49-8A28-FECA4A540236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3B01E3B5-AEA1-9B45-8181-F51869B4769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de-DE" dirty="0">
                <a:cs typeface="Calibri Light"/>
              </a:rPr>
              <a:t>Historische Eckdaten</a:t>
            </a:r>
            <a:endParaRPr lang="de-DE" dirty="0"/>
          </a:p>
        </p:txBody>
      </p:sp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3B5E2AFF-822D-40E6-BD33-816359611582}"/>
              </a:ext>
            </a:extLst>
          </p:cNvPr>
          <p:cNvCxnSpPr/>
          <p:nvPr/>
        </p:nvCxnSpPr>
        <p:spPr>
          <a:xfrm>
            <a:off x="3585029" y="3283857"/>
            <a:ext cx="14516" cy="1836057"/>
          </a:xfrm>
          <a:prstGeom prst="straightConnector1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8" name="Textfeld 7">
            <a:extLst>
              <a:ext uri="{FF2B5EF4-FFF2-40B4-BE49-F238E27FC236}">
                <a16:creationId xmlns:a16="http://schemas.microsoft.com/office/drawing/2014/main" id="{588935D2-7959-4762-AECD-6E1EF3E28055}"/>
              </a:ext>
            </a:extLst>
          </p:cNvPr>
          <p:cNvSpPr txBox="1"/>
          <p:nvPr/>
        </p:nvSpPr>
        <p:spPr>
          <a:xfrm>
            <a:off x="3633561" y="3844018"/>
            <a:ext cx="274320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de-DE" sz="2800">
                <a:solidFill>
                  <a:schemeClr val="tx2"/>
                </a:solidFill>
              </a:rPr>
              <a:t>gewalt</a:t>
            </a:r>
          </a:p>
        </p:txBody>
      </p:sp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D2188DC0-82FF-4E39-A56A-4797E22F9EF1}"/>
              </a:ext>
            </a:extLst>
          </p:cNvPr>
          <p:cNvCxnSpPr/>
          <p:nvPr/>
        </p:nvCxnSpPr>
        <p:spPr>
          <a:xfrm>
            <a:off x="5068207" y="4150178"/>
            <a:ext cx="145868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0" name="Textfeld 9">
            <a:extLst>
              <a:ext uri="{FF2B5EF4-FFF2-40B4-BE49-F238E27FC236}">
                <a16:creationId xmlns:a16="http://schemas.microsoft.com/office/drawing/2014/main" id="{CCF17121-D735-4457-854E-BAC1159612DA}"/>
              </a:ext>
            </a:extLst>
          </p:cNvPr>
          <p:cNvSpPr txBox="1"/>
          <p:nvPr/>
        </p:nvSpPr>
        <p:spPr>
          <a:xfrm>
            <a:off x="7003596" y="3454853"/>
            <a:ext cx="2743200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 sz="2800">
                <a:solidFill>
                  <a:schemeClr val="tx2"/>
                </a:solidFill>
              </a:rPr>
              <a:t>wurde von Bürgern Athens ausgeübt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F69B6A78-432A-7957-E17B-12C9A32E387C}"/>
              </a:ext>
            </a:extLst>
          </p:cNvPr>
          <p:cNvSpPr txBox="1">
            <a:spLocks/>
          </p:cNvSpPr>
          <p:nvPr/>
        </p:nvSpPr>
        <p:spPr>
          <a:xfrm>
            <a:off x="230531" y="312537"/>
            <a:ext cx="607669" cy="499004"/>
          </a:xfrm>
          <a:prstGeom prst="rect">
            <a:avLst/>
          </a:prstGeom>
          <a:solidFill>
            <a:schemeClr val="accent2"/>
          </a:solidFill>
        </p:spPr>
        <p:txBody>
          <a:bodyPr lIns="91440" tIns="45720" rIns="91440" bIns="45720" anchor="ctr"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400" b="1" dirty="0"/>
              <a:t>1</a:t>
            </a:r>
            <a:endParaRPr lang="de-DE" sz="2800" b="1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617625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Inhaltsplatzhalter 1">
            <a:extLst>
              <a:ext uri="{FF2B5EF4-FFF2-40B4-BE49-F238E27FC236}">
                <a16:creationId xmlns:a16="http://schemas.microsoft.com/office/drawing/2014/main" id="{F0FC094D-16B0-445C-9342-A4DB96A83423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684109841"/>
              </p:ext>
            </p:extLst>
          </p:nvPr>
        </p:nvGraphicFramePr>
        <p:xfrm>
          <a:off x="838200" y="1825625"/>
          <a:ext cx="5181600" cy="3965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Grafik 8">
            <a:extLst>
              <a:ext uri="{FF2B5EF4-FFF2-40B4-BE49-F238E27FC236}">
                <a16:creationId xmlns:a16="http://schemas.microsoft.com/office/drawing/2014/main" id="{A57C6455-26A1-45B4-AEE2-E2DF3C12843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7"/>
          <a:stretch>
            <a:fillRect/>
          </a:stretch>
        </p:blipFill>
        <p:spPr>
          <a:xfrm>
            <a:off x="6309289" y="2322693"/>
            <a:ext cx="4859198" cy="2720654"/>
          </a:xfrm>
        </p:spPr>
      </p:pic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1A47194-F8AD-456B-8A2D-B05F81D40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76775-EAAD-234F-88A4-4C09DA392C91}" type="datetime2">
              <a:rPr lang="de-DE" smtClean="0"/>
              <a:t>Donnerstag, 28. November 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B78B048-21F5-4C71-BBA5-DA532DC0C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KAMIL 2.0 | Wahlen und Demokratie als Staatsform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B04EF5F-F878-47EC-A748-45DD9BE6C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5437B-1AB2-7E49-8A28-FECA4A540236}" type="slidenum">
              <a:rPr lang="de-DE" smtClean="0"/>
              <a:pPr/>
              <a:t>6</a:t>
            </a:fld>
            <a:endParaRPr lang="de-DE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8D9748E9-5E5B-3A3B-5FF0-03485695B1A9}"/>
              </a:ext>
            </a:extLst>
          </p:cNvPr>
          <p:cNvSpPr txBox="1">
            <a:spLocks/>
          </p:cNvSpPr>
          <p:nvPr/>
        </p:nvSpPr>
        <p:spPr>
          <a:xfrm>
            <a:off x="230531" y="312537"/>
            <a:ext cx="607669" cy="499004"/>
          </a:xfrm>
          <a:prstGeom prst="rect">
            <a:avLst/>
          </a:prstGeom>
          <a:solidFill>
            <a:schemeClr val="accent2"/>
          </a:solidFill>
        </p:spPr>
        <p:txBody>
          <a:bodyPr lIns="91440" tIns="45720" rIns="91440" bIns="45720" anchor="ctr"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400" b="1" dirty="0"/>
              <a:t>1</a:t>
            </a:r>
            <a:endParaRPr lang="de-DE" sz="2800" b="1" dirty="0">
              <a:cs typeface="Calibri" panose="020F0502020204030204"/>
            </a:endParaRPr>
          </a:p>
        </p:txBody>
      </p:sp>
      <p:sp>
        <p:nvSpPr>
          <p:cNvPr id="12" name="Textplatzhalter 5">
            <a:extLst>
              <a:ext uri="{FF2B5EF4-FFF2-40B4-BE49-F238E27FC236}">
                <a16:creationId xmlns:a16="http://schemas.microsoft.com/office/drawing/2014/main" id="{42CBB90D-9A23-C443-64C7-BF234DF4A65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383501" y="213848"/>
            <a:ext cx="6408712" cy="696383"/>
          </a:xfrm>
        </p:spPr>
        <p:txBody>
          <a:bodyPr/>
          <a:lstStyle/>
          <a:p>
            <a:r>
              <a:rPr lang="de-DE" dirty="0">
                <a:cs typeface="Calibri Light"/>
              </a:rPr>
              <a:t>Historische Eckdaten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783371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11">
            <a:extLst>
              <a:ext uri="{FF2B5EF4-FFF2-40B4-BE49-F238E27FC236}">
                <a16:creationId xmlns:a16="http://schemas.microsoft.com/office/drawing/2014/main" id="{99AF8AFB-D14B-A241-B202-CF7986A4FA8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de-DE" dirty="0">
                <a:cs typeface="Calibri"/>
              </a:rPr>
              <a:t>Volkssouveränität</a:t>
            </a:r>
          </a:p>
          <a:p>
            <a:r>
              <a:rPr lang="de-DE" dirty="0">
                <a:cs typeface="Calibri"/>
              </a:rPr>
              <a:t>Rechtsstaatsprinzip</a:t>
            </a:r>
          </a:p>
          <a:p>
            <a:r>
              <a:rPr lang="de-DE" dirty="0">
                <a:cs typeface="Calibri"/>
              </a:rPr>
              <a:t>Pluralismus</a:t>
            </a:r>
          </a:p>
          <a:p>
            <a:r>
              <a:rPr lang="de-DE" dirty="0">
                <a:cs typeface="Calibri"/>
              </a:rPr>
              <a:t>Gewaltenteilung</a:t>
            </a:r>
          </a:p>
          <a:p>
            <a:r>
              <a:rPr lang="de-DE" dirty="0">
                <a:cs typeface="Calibri"/>
              </a:rPr>
              <a:t>Konstitutionalismus</a:t>
            </a:r>
          </a:p>
          <a:p>
            <a:r>
              <a:rPr lang="de-DE" dirty="0">
                <a:cs typeface="Calibri"/>
              </a:rPr>
              <a:t>Achtung der Menschen- und Grundrechte</a:t>
            </a:r>
          </a:p>
        </p:txBody>
      </p:sp>
      <p:pic>
        <p:nvPicPr>
          <p:cNvPr id="3" name="Grafik 3" descr="Ein Bild, das Tisch, Person, drinnen enthält.&#10;&#10;Beschreibung automatisch generiert.">
            <a:extLst>
              <a:ext uri="{FF2B5EF4-FFF2-40B4-BE49-F238E27FC236}">
                <a16:creationId xmlns:a16="http://schemas.microsoft.com/office/drawing/2014/main" id="{6E7F9C85-F4F1-4242-8C01-C4DA2B8BAF9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tretch/>
        </p:blipFill>
        <p:spPr>
          <a:xfrm>
            <a:off x="6172200" y="2384543"/>
            <a:ext cx="5181600" cy="28477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83CD16B-4F20-B949-BE56-9BB964A98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998E5-4695-DE40-A141-9C91249AEB0B}" type="datetime2">
              <a:rPr lang="de-DE" smtClean="0"/>
              <a:t>Donnerstag, 28. November 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3E7FDB0-5242-7A48-A90A-583B2C272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Kamil 2.0 | </a:t>
            </a:r>
            <a:r>
              <a:rPr lang="de-DE" dirty="0">
                <a:ea typeface="+mn-lt"/>
                <a:cs typeface="+mn-lt"/>
              </a:rPr>
              <a:t>Wahlen und Demokratie als Staatsform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7425433-A6CB-6148-918C-838EE9BF7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5437B-1AB2-7E49-8A28-FECA4A540236}" type="slidenum">
              <a:rPr lang="de-DE" smtClean="0"/>
              <a:pPr/>
              <a:t>7</a:t>
            </a:fld>
            <a:endParaRPr lang="de-DE"/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F5C7B516-2EB1-0846-80EC-DC0D8D443C1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de-DE" dirty="0">
                <a:cs typeface="Calibri Light"/>
              </a:rPr>
              <a:t>Merkmale der Demokratie</a:t>
            </a:r>
            <a:endParaRPr lang="de-DE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E6DAD26F-CD8C-0F48-8323-4EBA3E4F4E48}"/>
              </a:ext>
            </a:extLst>
          </p:cNvPr>
          <p:cNvSpPr txBox="1">
            <a:spLocks/>
          </p:cNvSpPr>
          <p:nvPr/>
        </p:nvSpPr>
        <p:spPr>
          <a:xfrm>
            <a:off x="230531" y="312537"/>
            <a:ext cx="607669" cy="499004"/>
          </a:xfrm>
          <a:prstGeom prst="rect">
            <a:avLst/>
          </a:prstGeom>
          <a:solidFill>
            <a:schemeClr val="accent2"/>
          </a:solidFill>
        </p:spPr>
        <p:txBody>
          <a:bodyPr lIns="91440" tIns="45720" rIns="91440" bIns="45720" anchor="ctr"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400" b="1" dirty="0">
                <a:cs typeface="Calibri" panose="020F0502020204030204"/>
              </a:rPr>
              <a:t>2</a:t>
            </a:r>
            <a:endParaRPr lang="de-DE" sz="2800" b="1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4866599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9FA27189-0998-4A06-A87B-BB79AA84EA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3171" y="4750254"/>
            <a:ext cx="6988628" cy="736147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de-DE" dirty="0">
                <a:cs typeface="Calibri"/>
              </a:rPr>
              <a:t>Direkte Demokratie (Beispiel: Schweiz)</a:t>
            </a:r>
          </a:p>
          <a:p>
            <a:r>
              <a:rPr lang="de-DE" dirty="0">
                <a:cs typeface="Calibri"/>
              </a:rPr>
              <a:t>Repräsentative Demokratie (Beispiele: Deutschland, USA) </a:t>
            </a:r>
          </a:p>
        </p:txBody>
      </p:sp>
      <p:graphicFrame>
        <p:nvGraphicFramePr>
          <p:cNvPr id="8" name="Diagramm 8">
            <a:extLst>
              <a:ext uri="{FF2B5EF4-FFF2-40B4-BE49-F238E27FC236}">
                <a16:creationId xmlns:a16="http://schemas.microsoft.com/office/drawing/2014/main" id="{E023D9B9-A184-42F6-8A66-54EEC7699F05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915542216"/>
              </p:ext>
            </p:extLst>
          </p:nvPr>
        </p:nvGraphicFramePr>
        <p:xfrm>
          <a:off x="3073401" y="1121681"/>
          <a:ext cx="6291942" cy="3101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DC2B1D1-5118-43DB-BFE8-CCBE26CC8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76775-EAAD-234F-88A4-4C09DA392C91}" type="datetime2">
              <a:rPr lang="de-DE" smtClean="0"/>
              <a:t>Donnerstag, 28. November 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2FBDCEF-5DA2-4C30-AF4E-33E0452C0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KAMIL 2.0 | Wahlen und Demokratie als Staatsform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B428916-1156-44B9-A3E9-98D3F4901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5437B-1AB2-7E49-8A28-FECA4A540236}" type="slidenum">
              <a:rPr lang="de-DE" smtClean="0"/>
              <a:pPr/>
              <a:t>8</a:t>
            </a:fld>
            <a:endParaRPr lang="de-DE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9B944274-7961-4CEE-BC8B-09CBD2E13EE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de-DE" dirty="0">
                <a:cs typeface="Calibri Light"/>
              </a:rPr>
              <a:t>Arten der Demokratie</a:t>
            </a:r>
            <a:endParaRPr lang="de-DE" dirty="0"/>
          </a:p>
        </p:txBody>
      </p:sp>
      <p:sp>
        <p:nvSpPr>
          <p:cNvPr id="144" name="Geschweifte Klammer rechts 143">
            <a:extLst>
              <a:ext uri="{FF2B5EF4-FFF2-40B4-BE49-F238E27FC236}">
                <a16:creationId xmlns:a16="http://schemas.microsoft.com/office/drawing/2014/main" id="{D1AEFC56-95C0-432C-B73F-6BD22D526299}"/>
              </a:ext>
            </a:extLst>
          </p:cNvPr>
          <p:cNvSpPr/>
          <p:nvPr/>
        </p:nvSpPr>
        <p:spPr>
          <a:xfrm>
            <a:off x="7868848" y="5040086"/>
            <a:ext cx="239485" cy="37737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5" name="Textfeld 144">
            <a:extLst>
              <a:ext uri="{FF2B5EF4-FFF2-40B4-BE49-F238E27FC236}">
                <a16:creationId xmlns:a16="http://schemas.microsoft.com/office/drawing/2014/main" id="{3C4D8F14-3E24-4A7B-8BA6-72C5B6F99B6F}"/>
              </a:ext>
            </a:extLst>
          </p:cNvPr>
          <p:cNvSpPr txBox="1"/>
          <p:nvPr/>
        </p:nvSpPr>
        <p:spPr>
          <a:xfrm>
            <a:off x="8169275" y="5012417"/>
            <a:ext cx="3251200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 sz="2200" dirty="0">
                <a:solidFill>
                  <a:schemeClr val="tx2"/>
                </a:solidFill>
              </a:rPr>
              <a:t>unterschiedliche Formen</a:t>
            </a:r>
            <a:endParaRPr lang="de-DE" sz="2200" dirty="0">
              <a:solidFill>
                <a:schemeClr val="tx2"/>
              </a:solidFill>
              <a:cs typeface="Calibri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CFFB3C-7F07-EBF1-4D46-4F4960F5CFE4}"/>
              </a:ext>
            </a:extLst>
          </p:cNvPr>
          <p:cNvSpPr txBox="1">
            <a:spLocks/>
          </p:cNvSpPr>
          <p:nvPr/>
        </p:nvSpPr>
        <p:spPr>
          <a:xfrm>
            <a:off x="230531" y="312537"/>
            <a:ext cx="607669" cy="499004"/>
          </a:xfrm>
          <a:prstGeom prst="rect">
            <a:avLst/>
          </a:prstGeom>
          <a:solidFill>
            <a:schemeClr val="accent2"/>
          </a:solidFill>
        </p:spPr>
        <p:txBody>
          <a:bodyPr lIns="91440" tIns="45720" rIns="91440" bIns="45720" anchor="ctr"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400" b="1" dirty="0">
                <a:cs typeface="Calibri" panose="020F0502020204030204"/>
              </a:rPr>
              <a:t>3</a:t>
            </a:r>
            <a:endParaRPr lang="de-DE" sz="2800" b="1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6694609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E0B9AC0-FE3D-1A44-BD2B-D044920FB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76775-EAAD-234F-88A4-4C09DA392C91}" type="datetime2">
              <a:rPr lang="de-DE" smtClean="0"/>
              <a:t>Donnerstag, 28. November 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D3900F4-56EC-EB4D-AAB0-2EB41D9CF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KAMIL 2.0 | </a:t>
            </a:r>
            <a:r>
              <a:rPr lang="de-DE" dirty="0">
                <a:ea typeface="+mn-lt"/>
                <a:cs typeface="+mn-lt"/>
              </a:rPr>
              <a:t>Wahlen und Demokratie als Staatsform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FA9A548-798B-7F4A-81A1-614D002A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5437B-1AB2-7E49-8A28-FECA4A540236}" type="slidenum">
              <a:rPr lang="de-DE" smtClean="0"/>
              <a:pPr/>
              <a:t>9</a:t>
            </a:fld>
            <a:endParaRPr lang="de-DE"/>
          </a:p>
        </p:txBody>
      </p:sp>
      <p:sp>
        <p:nvSpPr>
          <p:cNvPr id="26" name="Textplatzhalter 25">
            <a:extLst>
              <a:ext uri="{FF2B5EF4-FFF2-40B4-BE49-F238E27FC236}">
                <a16:creationId xmlns:a16="http://schemas.microsoft.com/office/drawing/2014/main" id="{BD973CF1-6FE2-C44C-8FA4-8F1D676AABDE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de-DE" dirty="0">
                <a:cs typeface="Calibri Light"/>
              </a:rPr>
              <a:t>Politische Partizipation</a:t>
            </a:r>
          </a:p>
        </p:txBody>
      </p:sp>
      <p:pic>
        <p:nvPicPr>
          <p:cNvPr id="16" name="Bildplatzhalter 15">
            <a:extLst>
              <a:ext uri="{FF2B5EF4-FFF2-40B4-BE49-F238E27FC236}">
                <a16:creationId xmlns:a16="http://schemas.microsoft.com/office/drawing/2014/main" id="{98869FC0-3216-9E4F-B242-C9FB9A97B48B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 rotWithShape="1">
          <a:blip r:embed="rId2"/>
          <a:srcRect l="16866" r="16866"/>
          <a:stretch/>
        </p:blipFill>
        <p:spPr>
          <a:xfrm>
            <a:off x="1024900" y="1937983"/>
            <a:ext cx="2143616" cy="2156015"/>
          </a:xfrm>
        </p:spPr>
      </p:pic>
      <p:sp>
        <p:nvSpPr>
          <p:cNvPr id="21" name="Textplatzhalter 20">
            <a:extLst>
              <a:ext uri="{FF2B5EF4-FFF2-40B4-BE49-F238E27FC236}">
                <a16:creationId xmlns:a16="http://schemas.microsoft.com/office/drawing/2014/main" id="{FADCA9CA-D444-B441-881A-E6174AFC60F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145565" y="4269913"/>
            <a:ext cx="2020933" cy="438397"/>
          </a:xfrm>
        </p:spPr>
        <p:txBody>
          <a:bodyPr/>
          <a:lstStyle/>
          <a:p>
            <a:r>
              <a:rPr lang="de-DE" dirty="0">
                <a:cs typeface="Calibri Light"/>
              </a:rPr>
              <a:t>Bürgerinitiativen, Interessengruppen</a:t>
            </a:r>
            <a:endParaRPr lang="de-DE" dirty="0"/>
          </a:p>
        </p:txBody>
      </p:sp>
      <p:sp>
        <p:nvSpPr>
          <p:cNvPr id="22" name="Textplatzhalter 21">
            <a:extLst>
              <a:ext uri="{FF2B5EF4-FFF2-40B4-BE49-F238E27FC236}">
                <a16:creationId xmlns:a16="http://schemas.microsoft.com/office/drawing/2014/main" id="{BD17DADE-303B-3848-B9C3-28356D01699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de-DE" dirty="0">
                <a:cs typeface="Calibri"/>
              </a:rPr>
              <a:t>Politische Partizipation</a:t>
            </a:r>
            <a:endParaRPr lang="de-DE" dirty="0"/>
          </a:p>
        </p:txBody>
      </p:sp>
      <p:pic>
        <p:nvPicPr>
          <p:cNvPr id="18" name="Bildplatzhalter 17">
            <a:extLst>
              <a:ext uri="{FF2B5EF4-FFF2-40B4-BE49-F238E27FC236}">
                <a16:creationId xmlns:a16="http://schemas.microsoft.com/office/drawing/2014/main" id="{FD6F1A83-5919-9341-A77C-03FD376E772F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 rotWithShape="1">
          <a:blip r:embed="rId3"/>
          <a:srcRect l="288" r="288"/>
          <a:stretch/>
        </p:blipFill>
        <p:spPr>
          <a:xfrm>
            <a:off x="3716402" y="2827123"/>
            <a:ext cx="2143616" cy="2156015"/>
          </a:xfrm>
        </p:spPr>
      </p:pic>
      <p:sp>
        <p:nvSpPr>
          <p:cNvPr id="23" name="Textplatzhalter 22">
            <a:extLst>
              <a:ext uri="{FF2B5EF4-FFF2-40B4-BE49-F238E27FC236}">
                <a16:creationId xmlns:a16="http://schemas.microsoft.com/office/drawing/2014/main" id="{0A53BD7A-FCF1-664B-B7A7-DF9620580C9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de-DE" dirty="0">
                <a:cs typeface="Calibri Light"/>
              </a:rPr>
              <a:t>Petitionen</a:t>
            </a:r>
            <a:endParaRPr lang="de-DE" dirty="0"/>
          </a:p>
        </p:txBody>
      </p:sp>
      <p:sp>
        <p:nvSpPr>
          <p:cNvPr id="24" name="Textplatzhalter 23">
            <a:extLst>
              <a:ext uri="{FF2B5EF4-FFF2-40B4-BE49-F238E27FC236}">
                <a16:creationId xmlns:a16="http://schemas.microsoft.com/office/drawing/2014/main" id="{879DB941-E2F2-6243-9309-CC0BCE0D9D1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de-DE" dirty="0">
                <a:cs typeface="Calibri"/>
              </a:rPr>
              <a:t>Politische Partizipation</a:t>
            </a:r>
            <a:endParaRPr lang="de-DE" dirty="0"/>
          </a:p>
        </p:txBody>
      </p:sp>
      <p:sp>
        <p:nvSpPr>
          <p:cNvPr id="25" name="Textplatzhalter 24">
            <a:extLst>
              <a:ext uri="{FF2B5EF4-FFF2-40B4-BE49-F238E27FC236}">
                <a16:creationId xmlns:a16="http://schemas.microsoft.com/office/drawing/2014/main" id="{E066BEFF-AD7E-404B-949C-50676E16A58D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de-DE" dirty="0">
                <a:cs typeface="Calibri Light"/>
              </a:rPr>
              <a:t>Teilnahme an Wahlen</a:t>
            </a:r>
            <a:endParaRPr lang="de-DE" dirty="0"/>
          </a:p>
        </p:txBody>
      </p:sp>
      <p:sp>
        <p:nvSpPr>
          <p:cNvPr id="27" name="Textplatzhalter 26">
            <a:extLst>
              <a:ext uri="{FF2B5EF4-FFF2-40B4-BE49-F238E27FC236}">
                <a16:creationId xmlns:a16="http://schemas.microsoft.com/office/drawing/2014/main" id="{29206519-12D3-234E-AF77-9611997D60A8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de-DE">
                <a:cs typeface="Calibri Light"/>
              </a:rPr>
              <a:t>Politische Partizipation</a:t>
            </a:r>
            <a:endParaRPr lang="de-DE"/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7155282E-AA49-4AC5-971A-669010F963F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de-DE" dirty="0">
                <a:cs typeface="Calibri Light"/>
              </a:rPr>
              <a:t>Demonstrationen, Streiks</a:t>
            </a: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0BC2DEF9-26AC-46C7-B174-2AF0B46BC355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de-DE" dirty="0">
                <a:cs typeface="Calibri"/>
              </a:rPr>
              <a:t>Politische Partizipation</a:t>
            </a:r>
            <a:endParaRPr lang="de-DE" dirty="0"/>
          </a:p>
        </p:txBody>
      </p:sp>
      <p:pic>
        <p:nvPicPr>
          <p:cNvPr id="20" name="Bildplatzhalter 19" descr="Ein Bild, das Text enthält.&#10;&#10;Beschreibung automatisch generiert.">
            <a:extLst>
              <a:ext uri="{FF2B5EF4-FFF2-40B4-BE49-F238E27FC236}">
                <a16:creationId xmlns:a16="http://schemas.microsoft.com/office/drawing/2014/main" id="{4C65216E-A547-8345-8406-849632EC4100}"/>
              </a:ext>
            </a:extLst>
          </p:cNvPr>
          <p:cNvPicPr>
            <a:picLocks noGrp="1" noChangeAspect="1"/>
          </p:cNvPicPr>
          <p:nvPr>
            <p:ph type="pic" sz="quarter" idx="32"/>
          </p:nvPr>
        </p:nvPicPr>
        <p:blipFill rotWithShape="1">
          <a:blip r:embed="rId4"/>
          <a:srcRect l="16059" r="16059"/>
          <a:stretch/>
        </p:blipFill>
        <p:spPr>
          <a:xfrm>
            <a:off x="9193471" y="1995226"/>
            <a:ext cx="1947973" cy="1912726"/>
          </a:xfrm>
        </p:spPr>
      </p:pic>
      <p:pic>
        <p:nvPicPr>
          <p:cNvPr id="8" name="Grafik 8">
            <a:extLst>
              <a:ext uri="{FF2B5EF4-FFF2-40B4-BE49-F238E27FC236}">
                <a16:creationId xmlns:a16="http://schemas.microsoft.com/office/drawing/2014/main" id="{66C272EE-644A-4C0F-B548-EB1C4E1B7055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 rotWithShape="1">
          <a:blip r:embed="rId5"/>
          <a:srcRect l="7159" r="7159"/>
          <a:stretch/>
        </p:blipFill>
        <p:spPr/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B801AF02-FF03-D7AD-6429-69D3CDE8F146}"/>
              </a:ext>
            </a:extLst>
          </p:cNvPr>
          <p:cNvSpPr txBox="1">
            <a:spLocks/>
          </p:cNvSpPr>
          <p:nvPr/>
        </p:nvSpPr>
        <p:spPr>
          <a:xfrm>
            <a:off x="230531" y="312537"/>
            <a:ext cx="607669" cy="499004"/>
          </a:xfrm>
          <a:prstGeom prst="rect">
            <a:avLst/>
          </a:prstGeom>
          <a:solidFill>
            <a:schemeClr val="accent2"/>
          </a:solidFill>
        </p:spPr>
        <p:txBody>
          <a:bodyPr lIns="91440" tIns="45720" rIns="91440" bIns="45720" anchor="ctr"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400" b="1" dirty="0">
                <a:cs typeface="Calibri" panose="020F0502020204030204"/>
              </a:rPr>
              <a:t>4</a:t>
            </a:r>
            <a:endParaRPr lang="de-DE" sz="2800" b="1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7860418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Kamil">
      <a:dk1>
        <a:srgbClr val="00718A"/>
      </a:dk1>
      <a:lt1>
        <a:srgbClr val="FFFFFF"/>
      </a:lt1>
      <a:dk2>
        <a:srgbClr val="009BBD"/>
      </a:dk2>
      <a:lt2>
        <a:srgbClr val="EBEBEB"/>
      </a:lt2>
      <a:accent1>
        <a:srgbClr val="B7C706"/>
      </a:accent1>
      <a:accent2>
        <a:srgbClr val="88D1F5"/>
      </a:accent2>
      <a:accent3>
        <a:srgbClr val="D5E708"/>
      </a:accent3>
      <a:accent4>
        <a:srgbClr val="818C05"/>
      </a:accent4>
      <a:accent5>
        <a:srgbClr val="7EC2E6"/>
      </a:accent5>
      <a:accent6>
        <a:srgbClr val="4CD6FF"/>
      </a:accent6>
      <a:hlink>
        <a:srgbClr val="8F8F8F"/>
      </a:hlink>
      <a:folHlink>
        <a:srgbClr val="A5A5A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f5afd57-24f3-4d79-b5c5-02d41a624388">
      <Terms xmlns="http://schemas.microsoft.com/office/infopath/2007/PartnerControls"/>
    </lcf76f155ced4ddcb4097134ff3c332f>
    <TaxCatchAll xmlns="2a2efa4f-901b-40ef-98fc-8931c853b83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A709E745D3E9845A7630A36E0E410BD" ma:contentTypeVersion="17" ma:contentTypeDescription="Ein neues Dokument erstellen." ma:contentTypeScope="" ma:versionID="be447246ef28ba20b6832b2cd5e08202">
  <xsd:schema xmlns:xsd="http://www.w3.org/2001/XMLSchema" xmlns:xs="http://www.w3.org/2001/XMLSchema" xmlns:p="http://schemas.microsoft.com/office/2006/metadata/properties" xmlns:ns2="ef5afd57-24f3-4d79-b5c5-02d41a624388" xmlns:ns3="2a2efa4f-901b-40ef-98fc-8931c853b837" targetNamespace="http://schemas.microsoft.com/office/2006/metadata/properties" ma:root="true" ma:fieldsID="092c94b3150c5afca569a656cb807002" ns2:_="" ns3:_="">
    <xsd:import namespace="ef5afd57-24f3-4d79-b5c5-02d41a624388"/>
    <xsd:import namespace="2a2efa4f-901b-40ef-98fc-8931c853b83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5afd57-24f3-4d79-b5c5-02d41a62438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Bildmarkierungen" ma:readOnly="false" ma:fieldId="{5cf76f15-5ced-4ddc-b409-7134ff3c332f}" ma:taxonomyMulti="true" ma:sspId="2564edfc-20ec-42d6-9c3e-06f06d0dcf4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2efa4f-901b-40ef-98fc-8931c853b837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5260579b-e94b-4647-b761-0e9f1c08738d}" ma:internalName="TaxCatchAll" ma:showField="CatchAllData" ma:web="2a2efa4f-901b-40ef-98fc-8931c853b83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F3C58B7-2188-4C00-A437-2542186AC887}">
  <ds:schemaRefs>
    <ds:schemaRef ds:uri="http://schemas.microsoft.com/office/2006/metadata/properties"/>
    <ds:schemaRef ds:uri="http://www.w3.org/2000/xmlns/"/>
    <ds:schemaRef ds:uri="http://schemas.microsoft.com/office/infopath/2007/PartnerControls"/>
    <ds:schemaRef ds:uri="ef5afd57-24f3-4d79-b5c5-02d41a624388"/>
    <ds:schemaRef ds:uri="2a2efa4f-901b-40ef-98fc-8931c853b837"/>
  </ds:schemaRefs>
</ds:datastoreItem>
</file>

<file path=customXml/itemProps2.xml><?xml version="1.0" encoding="utf-8"?>
<ds:datastoreItem xmlns:ds="http://schemas.openxmlformats.org/officeDocument/2006/customXml" ds:itemID="{BB4119F6-3D3F-4EAD-90BA-70D4E386279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BC8919A-08C1-44E7-9A8A-EC731086B28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f5afd57-24f3-4d79-b5c5-02d41a624388"/>
    <ds:schemaRef ds:uri="2a2efa4f-901b-40ef-98fc-8931c853b83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686</Words>
  <Application>Microsoft Office PowerPoint</Application>
  <PresentationFormat>Breitbild</PresentationFormat>
  <Paragraphs>154</Paragraphs>
  <Slides>17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18" baseType="lpstr">
      <vt:lpstr>Office</vt:lpstr>
      <vt:lpstr>Wahlen und Demokratie als Staatsform</vt:lpstr>
      <vt:lpstr>Historische Entwicklung von Demokratie, Staatsformen im Islam und politischer Partizipation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 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Yusuf Yildiz</dc:creator>
  <cp:lastModifiedBy>Mustafa Ucar</cp:lastModifiedBy>
  <cp:revision>827</cp:revision>
  <dcterms:created xsi:type="dcterms:W3CDTF">2021-01-29T10:20:51Z</dcterms:created>
  <dcterms:modified xsi:type="dcterms:W3CDTF">2024-11-28T11:01:10Z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0x010100FA709E745D3E9845A7630A36E0E410BD</vt:lpwstr>
  </property>
  <property fmtid="{D5CDD505-2E9C-101B-9397-08002B2CF9AE}" pid="3" name="MediaServiceImageTags">
    <vt:lpwstr/>
  </property>
</Properties>
</file>